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Additional Science</a:t>
            </a:r>
            <a:br>
              <a:rPr lang="en-GB" dirty="0" smtClean="0"/>
            </a:br>
            <a:r>
              <a:rPr lang="en-GB" dirty="0" smtClean="0"/>
              <a:t>Biology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GB" dirty="0" smtClean="0"/>
              <a:t>Chloroplasts</a:t>
            </a:r>
            <a:br>
              <a:rPr lang="en-GB" dirty="0" smtClean="0"/>
            </a:br>
            <a:r>
              <a:rPr lang="en-GB" dirty="0" smtClean="0"/>
              <a:t>know where they are found and what they do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e.g. Why are leaves green, but roots are white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Tissue</a:t>
            </a:r>
            <a:endParaRPr lang="en-GB" dirty="0"/>
          </a:p>
        </p:txBody>
      </p:sp>
      <p:pic>
        <p:nvPicPr>
          <p:cNvPr id="18434" name="Picture 2" descr="http://medicalimages.allrefer.com/large/tissue-t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553200" cy="524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Diffusion</a:t>
            </a:r>
            <a:br>
              <a:rPr lang="en-GB" dirty="0" smtClean="0"/>
            </a:br>
            <a:r>
              <a:rPr lang="en-GB" dirty="0" smtClean="0"/>
              <a:t>know what diffusion is and where it happens in humans</a:t>
            </a:r>
            <a:endParaRPr lang="en-GB" dirty="0"/>
          </a:p>
        </p:txBody>
      </p:sp>
      <p:pic>
        <p:nvPicPr>
          <p:cNvPr id="19458" name="Picture 2" descr="http://www.indiana.edu/~phys215/lecture/lecnotes/lecgraphics/diffus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193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79" y="1676400"/>
            <a:ext cx="8973521" cy="46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cell membrane is semi-permeable – it will allow some thing through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Osmosis – only water molecules move</a:t>
            </a:r>
            <a:endParaRPr lang="en-GB" dirty="0"/>
          </a:p>
        </p:txBody>
      </p:sp>
      <p:pic>
        <p:nvPicPr>
          <p:cNvPr id="21506" name="Picture 2" descr="http://schools.moe.edu.sg/chijsjc/Biology/Diffusion&amp;osmosis/osm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600200"/>
            <a:ext cx="8379939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"/>
            <a:ext cx="3048000" cy="60499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Osmosis –</a:t>
            </a:r>
            <a:br>
              <a:rPr lang="en-GB" sz="3200" dirty="0" smtClean="0"/>
            </a:br>
            <a:r>
              <a:rPr lang="en-GB" sz="3200" dirty="0" smtClean="0"/>
              <a:t>red blood cells in excess water outside, equal </a:t>
            </a:r>
            <a:r>
              <a:rPr lang="en-GB" sz="3200" dirty="0" err="1" smtClean="0"/>
              <a:t>consentration</a:t>
            </a:r>
            <a:r>
              <a:rPr lang="en-GB" sz="3200" dirty="0" smtClean="0"/>
              <a:t> inside and outside, and not enough water outside</a:t>
            </a:r>
            <a:br>
              <a:rPr lang="en-GB" sz="3200" dirty="0" smtClean="0"/>
            </a:br>
            <a:r>
              <a:rPr lang="en-GB" sz="3200" dirty="0" smtClean="0"/>
              <a:t>which is which?</a:t>
            </a:r>
            <a:endParaRPr lang="en-GB" sz="3200" dirty="0"/>
          </a:p>
        </p:txBody>
      </p:sp>
      <p:pic>
        <p:nvPicPr>
          <p:cNvPr id="22530" name="Picture 2" descr="http://campus.queens.edu/faculty/jannr/cells/cell%20pics/osmosisMicrograp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58" y="0"/>
            <a:ext cx="5663441" cy="674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67" y="762000"/>
            <a:ext cx="8784168" cy="51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5010"/>
            <a:ext cx="6759023" cy="665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800600" cy="629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Little shop of Horrors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r>
              <a:rPr lang="en-GB" dirty="0" smtClean="0"/>
              <a:t>Was this really a plant?</a:t>
            </a:r>
          </a:p>
          <a:p>
            <a:r>
              <a:rPr lang="en-GB" dirty="0" smtClean="0"/>
              <a:t>Explain you answer as scientifically as you 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4747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0"/>
            <a:ext cx="36385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 animal </a:t>
            </a:r>
            <a:r>
              <a:rPr lang="en-GB" dirty="0" smtClean="0"/>
              <a:t>cell</a:t>
            </a:r>
            <a:br>
              <a:rPr lang="en-GB" dirty="0" smtClean="0"/>
            </a:br>
            <a:r>
              <a:rPr lang="en-GB" dirty="0" smtClean="0"/>
              <a:t>learn the labels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52574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riendlyinnovators.com/images/photo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553200" cy="5848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ia.doe.gov/kids/energyfacts/sources/renewable/images/photosynthesi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467600" cy="643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croscopy-uk.org.uk/micropolitan/botany/zea_vascular_bun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3533775" cy="4762500"/>
          </a:xfrm>
          <a:prstGeom prst="rect">
            <a:avLst/>
          </a:prstGeom>
          <a:noFill/>
        </p:spPr>
      </p:pic>
      <p:pic>
        <p:nvPicPr>
          <p:cNvPr id="1028" name="Picture 4" descr="http://www.vcbio.science.ru.nl/public/Final-Images/PL_Final512z_151-200/PL0184_512zLeafZeamaysoverviewMainVein4xort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81400" y="2438400"/>
            <a:ext cx="5412993" cy="4038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Cross-sections of leaves showing different types of cells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0893"/>
            <a:ext cx="8001000" cy="670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"/>
            <a:ext cx="67092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91400" y="43434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[2]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4876800"/>
            <a:ext cx="7674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9600" y="59436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[1]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90158"/>
            <a:ext cx="8421076" cy="606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Lots of light – lots of photosynthesis – lots of growth – wide ring – what do the dark lines represent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Limiting photosynthesis</a:t>
            </a:r>
            <a:endParaRPr lang="en-GB" dirty="0"/>
          </a:p>
        </p:txBody>
      </p:sp>
      <p:pic>
        <p:nvPicPr>
          <p:cNvPr id="24578" name="Picture 2" descr="http://www.linkwithpete.co.uk/science/Images/Practic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23156"/>
            <a:ext cx="6978582" cy="520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</a:t>
            </a:r>
            <a:r>
              <a:rPr lang="en-GB" dirty="0" smtClean="0"/>
              <a:t>- describe </a:t>
            </a:r>
            <a:r>
              <a:rPr lang="en-GB" dirty="0" smtClean="0"/>
              <a:t>this graph 2 marks</a:t>
            </a:r>
            <a:endParaRPr lang="en-GB" dirty="0"/>
          </a:p>
        </p:txBody>
      </p:sp>
      <p:pic>
        <p:nvPicPr>
          <p:cNvPr id="25602" name="Picture 2" descr="http://www.bbc.co.uk/schools/gcsebitesize/science/images/photosyn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82469"/>
            <a:ext cx="5334000" cy="49563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2209800"/>
            <a:ext cx="27400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Look at how many marks – </a:t>
            </a:r>
          </a:p>
          <a:p>
            <a:r>
              <a:rPr lang="en-GB" dirty="0" smtClean="0"/>
              <a:t>divided the graph up into </a:t>
            </a:r>
          </a:p>
          <a:p>
            <a:r>
              <a:rPr lang="en-GB" dirty="0" smtClean="0"/>
              <a:t>that many sections</a:t>
            </a:r>
          </a:p>
          <a:p>
            <a:r>
              <a:rPr lang="en-GB" dirty="0" smtClean="0"/>
              <a:t>Describe each section</a:t>
            </a:r>
          </a:p>
          <a:p>
            <a:r>
              <a:rPr lang="en-GB" dirty="0" smtClean="0"/>
              <a:t>For one mark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Temperature – describe this graph – 3 marks</a:t>
            </a:r>
            <a:endParaRPr lang="en-GB" dirty="0"/>
          </a:p>
        </p:txBody>
      </p:sp>
      <p:pic>
        <p:nvPicPr>
          <p:cNvPr id="26626" name="Picture 2" descr="http://scienceaid.co.uk/biology/plants/images/te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21874"/>
            <a:ext cx="6248400" cy="403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CO2 describe this graph – 2 marks</a:t>
            </a:r>
            <a:endParaRPr lang="en-GB" dirty="0"/>
          </a:p>
        </p:txBody>
      </p:sp>
      <p:pic>
        <p:nvPicPr>
          <p:cNvPr id="27650" name="Picture 2" descr="http://staffwww.fullcoll.edu/tmorris/elements_of_ecology/images/light_compensation_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1580"/>
            <a:ext cx="6858000" cy="4646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plant </a:t>
            </a:r>
            <a:r>
              <a:rPr lang="en-GB" dirty="0" smtClean="0"/>
              <a:t>cell – learn the labels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2" y="1457324"/>
            <a:ext cx="730194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Managing greenhouse </a:t>
            </a:r>
            <a:r>
              <a:rPr lang="en-GB" dirty="0" smtClean="0"/>
              <a:t>environments</a:t>
            </a:r>
            <a:br>
              <a:rPr lang="en-GB" dirty="0" smtClean="0"/>
            </a:br>
            <a:r>
              <a:rPr lang="en-GB" dirty="0" smtClean="0"/>
              <a:t>list the environmental factors you can control in a greenhouse</a:t>
            </a:r>
            <a:endParaRPr lang="en-GB" dirty="0"/>
          </a:p>
        </p:txBody>
      </p:sp>
      <p:pic>
        <p:nvPicPr>
          <p:cNvPr id="28674" name="Picture 2" descr="http://www.dpi.nsw.gov.au/__data/assets/image/0003/160806/thermal-scre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629400" cy="498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Kathy\AppData\Local\Microsoft\Windows\Temporary Internet Files\Low\Content.IE5\DA7PFRBZ\Nutrient_deficienc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of energy for plants</a:t>
            </a:r>
            <a:endParaRPr lang="en-GB" dirty="0"/>
          </a:p>
        </p:txBody>
      </p:sp>
      <p:pic>
        <p:nvPicPr>
          <p:cNvPr id="31746" name="Picture 2" descr="http://research.usu.edu/researchmatters/images/uploads/title_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01518"/>
            <a:ext cx="8305800" cy="473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freewebs.com/the_grey_pilgrim/energy%20pyrami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9905"/>
            <a:ext cx="7010400" cy="6668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0"/>
            <a:ext cx="5322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plants store energy</a:t>
            </a:r>
            <a:endParaRPr lang="en-GB" dirty="0"/>
          </a:p>
        </p:txBody>
      </p:sp>
      <p:pic>
        <p:nvPicPr>
          <p:cNvPr id="35842" name="Picture 2" descr="http://esl.vcc.ca/eslvoc/ESLWEB/Frui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3705225" cy="3467100"/>
          </a:xfrm>
          <a:prstGeom prst="rect">
            <a:avLst/>
          </a:prstGeom>
          <a:noFill/>
        </p:spPr>
      </p:pic>
      <p:pic>
        <p:nvPicPr>
          <p:cNvPr id="35844" name="Picture 4" descr="http://hopeseeds.org/images/s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4114800" cy="2695575"/>
          </a:xfrm>
          <a:prstGeom prst="rect">
            <a:avLst/>
          </a:prstGeom>
          <a:noFill/>
        </p:spPr>
      </p:pic>
      <p:pic>
        <p:nvPicPr>
          <p:cNvPr id="35846" name="Picture 6" descr="http://images.craveonline.com/article_imgs/Image/mixed_nu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905000"/>
            <a:ext cx="3500372" cy="211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Biomass pyramid</a:t>
            </a:r>
            <a:endParaRPr lang="en-GB" dirty="0"/>
          </a:p>
        </p:txBody>
      </p:sp>
      <p:pic>
        <p:nvPicPr>
          <p:cNvPr id="36866" name="Picture 2" descr="http://www.bbc.co.uk/schools/gcsebitesize/science/images/bi01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44577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o.uwinnipeg.ca/~simmons/16cm05/1116/54-11-NetProductPyramid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875469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056"/>
            <a:ext cx="6248400" cy="68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Efficiency of food production</a:t>
            </a:r>
            <a:endParaRPr lang="en-GB" dirty="0"/>
          </a:p>
        </p:txBody>
      </p:sp>
      <p:pic>
        <p:nvPicPr>
          <p:cNvPr id="38914" name="Picture 2" descr="http://twinsane.files.wordpress.com/2008/03/batte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85783"/>
            <a:ext cx="7848600" cy="5215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762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</a:t>
            </a:r>
            <a:r>
              <a:rPr lang="en-GB" dirty="0" smtClean="0"/>
              <a:t>label, </a:t>
            </a:r>
            <a:r>
              <a:rPr lang="en-GB" dirty="0" smtClean="0"/>
              <a:t>do table of functions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http://www.veganoutreach.org/whyvegan/images/ChickensInBatteryCages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14001750" cy="1084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Fish Farming</a:t>
            </a:r>
            <a:endParaRPr lang="en-GB" dirty="0"/>
          </a:p>
        </p:txBody>
      </p:sp>
      <p:pic>
        <p:nvPicPr>
          <p:cNvPr id="40962" name="Picture 2" descr="http://www.nwcouncil.org/history/images/hatcherysawto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705600" cy="502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060"/>
            <a:ext cx="5486400" cy="649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Recycling </a:t>
            </a:r>
            <a:endParaRPr lang="en-GB" dirty="0"/>
          </a:p>
        </p:txBody>
      </p:sp>
      <p:pic>
        <p:nvPicPr>
          <p:cNvPr id="41986" name="Picture 2" descr="http://ges-japan.com/images/junkan_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33525"/>
            <a:ext cx="7239000" cy="45243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0" y="3657600"/>
            <a:ext cx="2667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Ideal conditions for micro-organisms</a:t>
            </a:r>
            <a:endParaRPr lang="en-GB" dirty="0"/>
          </a:p>
        </p:txBody>
      </p:sp>
      <p:pic>
        <p:nvPicPr>
          <p:cNvPr id="43010" name="Picture 2" descr="http://www.airpurifiers.com/products/images/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5342"/>
            <a:ext cx="4495800" cy="5182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carbon cycle</a:t>
            </a:r>
            <a:endParaRPr lang="en-GB" dirty="0"/>
          </a:p>
        </p:txBody>
      </p:sp>
      <p:pic>
        <p:nvPicPr>
          <p:cNvPr id="44034" name="Picture 2" descr="http://io.uwinnipeg.ca/~simmons/16cm05/1116/54-17-CarbonCycl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620000" cy="52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Aerobic respiration</a:t>
            </a:r>
            <a:endParaRPr lang="en-GB" dirty="0"/>
          </a:p>
        </p:txBody>
      </p:sp>
      <p:pic>
        <p:nvPicPr>
          <p:cNvPr id="3" name="Picture 2" descr="http://www.dnr.state.wi.us/org/water/fhp/lakes/under/eq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542273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GB" dirty="0" smtClean="0"/>
              <a:t>This is the end of Part 1</a:t>
            </a:r>
            <a:br>
              <a:rPr lang="en-GB" dirty="0" smtClean="0"/>
            </a:br>
            <a:r>
              <a:rPr lang="en-GB" dirty="0" smtClean="0"/>
              <a:t>make sure you also revise Part 2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Animal cells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30" y="1319212"/>
            <a:ext cx="7293870" cy="534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2895600"/>
            <a:ext cx="175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4400" y="48768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Mitochondria – found inside cells</a:t>
            </a:r>
            <a:endParaRPr lang="en-GB" dirty="0"/>
          </a:p>
        </p:txBody>
      </p:sp>
      <p:pic>
        <p:nvPicPr>
          <p:cNvPr id="16386" name="Picture 2" descr="http://www.biology4kids.com/files/art/cell_mitochondri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45226"/>
            <a:ext cx="5334000" cy="457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7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Draw label and do table of functions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42481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Cells</a:t>
            </a:r>
            <a:endParaRPr lang="en-GB" dirty="0"/>
          </a:p>
        </p:txBody>
      </p:sp>
      <p:pic>
        <p:nvPicPr>
          <p:cNvPr id="17410" name="Picture 2" descr="http://gcse.wemew.org/data/Plant_ce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67408"/>
            <a:ext cx="7010400" cy="4638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193</Words>
  <Application>Microsoft Office PowerPoint</Application>
  <PresentationFormat>On-screen Show (4:3)</PresentationFormat>
  <Paragraphs>41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Additional Science Biology</vt:lpstr>
      <vt:lpstr>Simple animal cell learn the labels</vt:lpstr>
      <vt:lpstr>Simple plant cell – learn the labels</vt:lpstr>
      <vt:lpstr>Draw label, do table of functions</vt:lpstr>
      <vt:lpstr>Animal cells</vt:lpstr>
      <vt:lpstr>Mitochondria – found inside cells</vt:lpstr>
      <vt:lpstr>Slide 7</vt:lpstr>
      <vt:lpstr>Draw label and do table of functions</vt:lpstr>
      <vt:lpstr>Plant Cells</vt:lpstr>
      <vt:lpstr>Chloroplasts know where they are found and what they do  e.g. Why are leaves green, but roots are white </vt:lpstr>
      <vt:lpstr>Tissue</vt:lpstr>
      <vt:lpstr>Diffusion know what diffusion is and where it happens in humans</vt:lpstr>
      <vt:lpstr>A cell membrane is semi-permeable – it will allow some thing through</vt:lpstr>
      <vt:lpstr>Osmosis – only water molecules move</vt:lpstr>
      <vt:lpstr>Osmosis – red blood cells in excess water outside, equal consentration inside and outside, and not enough water outside which is which?</vt:lpstr>
      <vt:lpstr>Slide 16</vt:lpstr>
      <vt:lpstr>Slide 17</vt:lpstr>
      <vt:lpstr>Little shop of Horrors</vt:lpstr>
      <vt:lpstr>Slide 19</vt:lpstr>
      <vt:lpstr>Slide 20</vt:lpstr>
      <vt:lpstr>Slide 21</vt:lpstr>
      <vt:lpstr>Cross-sections of leaves showing different types of cells</vt:lpstr>
      <vt:lpstr>Slide 23</vt:lpstr>
      <vt:lpstr>Slide 24</vt:lpstr>
      <vt:lpstr>Lots of light – lots of photosynthesis – lots of growth – wide ring – what do the dark lines represent</vt:lpstr>
      <vt:lpstr>Limiting photosynthesis</vt:lpstr>
      <vt:lpstr>Light - describe this graph 2 marks</vt:lpstr>
      <vt:lpstr>Temperature – describe this graph – 3 marks</vt:lpstr>
      <vt:lpstr>CO2 describe this graph – 2 marks</vt:lpstr>
      <vt:lpstr>Managing greenhouse environments list the environmental factors you can control in a greenhouse</vt:lpstr>
      <vt:lpstr>Slide 31</vt:lpstr>
      <vt:lpstr>Source of energy for plants</vt:lpstr>
      <vt:lpstr>Slide 33</vt:lpstr>
      <vt:lpstr>Slide 34</vt:lpstr>
      <vt:lpstr>Where do plants store energy</vt:lpstr>
      <vt:lpstr>Biomass pyramid</vt:lpstr>
      <vt:lpstr>Slide 37</vt:lpstr>
      <vt:lpstr>Slide 38</vt:lpstr>
      <vt:lpstr>Efficiency of food production</vt:lpstr>
      <vt:lpstr>Slide 40</vt:lpstr>
      <vt:lpstr>Fish Farming</vt:lpstr>
      <vt:lpstr>Slide 42</vt:lpstr>
      <vt:lpstr>Recycling </vt:lpstr>
      <vt:lpstr>Ideal conditions for micro-organisms</vt:lpstr>
      <vt:lpstr>The carbon cycle</vt:lpstr>
      <vt:lpstr>Aerobic respiration</vt:lpstr>
      <vt:lpstr>This is the end of Part 1 make sure you also revise Part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Science Biology</dc:title>
  <dc:creator>Kathy</dc:creator>
  <cp:lastModifiedBy>Kathy</cp:lastModifiedBy>
  <cp:revision>6</cp:revision>
  <dcterms:created xsi:type="dcterms:W3CDTF">2006-08-16T00:00:00Z</dcterms:created>
  <dcterms:modified xsi:type="dcterms:W3CDTF">2011-08-04T16:38:26Z</dcterms:modified>
</cp:coreProperties>
</file>