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F9B4A-0C1B-48C3-89C9-C6830F487EDD}" type="datetimeFigureOut">
              <a:rPr lang="en-US" smtClean="0"/>
              <a:pPr/>
              <a:t>11/25/2011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7AB26-D28D-4995-B8B1-BB760D3D954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</a:t>
            </a:r>
            <a:r>
              <a:rPr lang="en-GB" baseline="0" dirty="0" smtClean="0"/>
              <a:t> symbol</a:t>
            </a:r>
          </a:p>
          <a:p>
            <a:r>
              <a:rPr lang="en-GB" baseline="0" dirty="0" smtClean="0"/>
              <a:t>Exo- gives out energy to the surroundings, shown by a rise in temperature</a:t>
            </a:r>
          </a:p>
          <a:p>
            <a:r>
              <a:rPr lang="en-GB" baseline="0" dirty="0" smtClean="0"/>
              <a:t>Endo- Heat is taken in form the environment, fall in temperature</a:t>
            </a:r>
          </a:p>
          <a:p>
            <a:r>
              <a:rPr lang="en-GB" baseline="0" dirty="0" smtClean="0"/>
              <a:t>Exothermic</a:t>
            </a:r>
          </a:p>
          <a:p>
            <a:r>
              <a:rPr lang="en-GB" baseline="0" dirty="0" smtClean="0"/>
              <a:t>Temperature and pressure</a:t>
            </a:r>
          </a:p>
          <a:p>
            <a:r>
              <a:rPr lang="en-GB" baseline="0" dirty="0" smtClean="0"/>
              <a:t>Where the products of the reaction can react with each other and convert back to the original reactants.</a:t>
            </a:r>
          </a:p>
          <a:p>
            <a:r>
              <a:rPr lang="en-GB" baseline="0" dirty="0" smtClean="0"/>
              <a:t>Ammonia</a:t>
            </a:r>
          </a:p>
          <a:p>
            <a:r>
              <a:rPr lang="en-GB" baseline="0" dirty="0" smtClean="0"/>
              <a:t>Nitrogen and hydrogen</a:t>
            </a:r>
          </a:p>
          <a:p>
            <a:r>
              <a:rPr lang="en-GB" baseline="0" dirty="0" smtClean="0"/>
              <a:t>True </a:t>
            </a:r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7AB26-D28D-4995-B8B1-BB760D3D954A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817A-DCE3-4BF2-8D3A-120AA744F1F9}" type="datetimeFigureOut">
              <a:rPr lang="en-US" smtClean="0"/>
              <a:pPr/>
              <a:t>11/25/2011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AAA6-AE09-40AE-9AA9-9ADB5E28D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817A-DCE3-4BF2-8D3A-120AA744F1F9}" type="datetimeFigureOut">
              <a:rPr lang="en-US" smtClean="0"/>
              <a:pPr/>
              <a:t>11/25/2011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AAA6-AE09-40AE-9AA9-9ADB5E28D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817A-DCE3-4BF2-8D3A-120AA744F1F9}" type="datetimeFigureOut">
              <a:rPr lang="en-US" smtClean="0"/>
              <a:pPr/>
              <a:t>11/25/2011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AAA6-AE09-40AE-9AA9-9ADB5E28D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817A-DCE3-4BF2-8D3A-120AA744F1F9}" type="datetimeFigureOut">
              <a:rPr lang="en-US" smtClean="0"/>
              <a:pPr/>
              <a:t>11/25/2011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AAA6-AE09-40AE-9AA9-9ADB5E28D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817A-DCE3-4BF2-8D3A-120AA744F1F9}" type="datetimeFigureOut">
              <a:rPr lang="en-US" smtClean="0"/>
              <a:pPr/>
              <a:t>11/25/2011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AAA6-AE09-40AE-9AA9-9ADB5E28D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817A-DCE3-4BF2-8D3A-120AA744F1F9}" type="datetimeFigureOut">
              <a:rPr lang="en-US" smtClean="0"/>
              <a:pPr/>
              <a:t>11/25/2011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AAA6-AE09-40AE-9AA9-9ADB5E28D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817A-DCE3-4BF2-8D3A-120AA744F1F9}" type="datetimeFigureOut">
              <a:rPr lang="en-US" smtClean="0"/>
              <a:pPr/>
              <a:t>11/25/2011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AAA6-AE09-40AE-9AA9-9ADB5E28D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817A-DCE3-4BF2-8D3A-120AA744F1F9}" type="datetimeFigureOut">
              <a:rPr lang="en-US" smtClean="0"/>
              <a:pPr/>
              <a:t>11/25/2011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AAA6-AE09-40AE-9AA9-9ADB5E28D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817A-DCE3-4BF2-8D3A-120AA744F1F9}" type="datetimeFigureOut">
              <a:rPr lang="en-US" smtClean="0"/>
              <a:pPr/>
              <a:t>11/25/2011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AAA6-AE09-40AE-9AA9-9ADB5E28D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817A-DCE3-4BF2-8D3A-120AA744F1F9}" type="datetimeFigureOut">
              <a:rPr lang="en-US" smtClean="0"/>
              <a:pPr/>
              <a:t>11/25/2011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AAA6-AE09-40AE-9AA9-9ADB5E28D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817A-DCE3-4BF2-8D3A-120AA744F1F9}" type="datetimeFigureOut">
              <a:rPr lang="en-US" smtClean="0"/>
              <a:pPr/>
              <a:t>11/25/2011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AAA6-AE09-40AE-9AA9-9ADB5E28D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6817A-DCE3-4BF2-8D3A-120AA744F1F9}" type="datetimeFigureOut">
              <a:rPr lang="en-US" smtClean="0"/>
              <a:pPr/>
              <a:t>11/25/2011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2AAA6-AE09-40AE-9AA9-9ADB5E28D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schools/gcsebitesize/science/add_aqa/chemreac/reversibleact.s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Factors effecting products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Brittany, </a:t>
            </a:r>
            <a:r>
              <a:rPr lang="en-GB" dirty="0" err="1" smtClean="0"/>
              <a:t>Jaki</a:t>
            </a:r>
            <a:r>
              <a:rPr lang="en-GB" dirty="0" smtClean="0"/>
              <a:t>, Katie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928934"/>
            <a:ext cx="8229600" cy="1114420"/>
          </a:xfrm>
        </p:spPr>
        <p:txBody>
          <a:bodyPr/>
          <a:lstStyle/>
          <a:p>
            <a:r>
              <a:rPr lang="en-GB" dirty="0" smtClean="0">
                <a:hlinkClick r:id="rId2"/>
              </a:rPr>
              <a:t>BBC - GCSE </a:t>
            </a:r>
            <a:r>
              <a:rPr lang="en-GB" dirty="0" err="1" smtClean="0">
                <a:hlinkClick r:id="rId2"/>
              </a:rPr>
              <a:t>Bitesize</a:t>
            </a:r>
            <a:r>
              <a:rPr lang="en-GB" dirty="0" smtClean="0">
                <a:hlinkClick r:id="rId2"/>
              </a:rPr>
              <a:t>: Reversible reactions activity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357298"/>
            <a:ext cx="857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Watch this video and take notes on anything you think is helpful. Enjoy! </a:t>
            </a:r>
            <a:r>
              <a:rPr lang="en-GB" sz="3200" dirty="0" smtClean="0">
                <a:sym typeface="Wingdings" pitchFamily="2" charset="2"/>
              </a:rPr>
              <a:t>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Answers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The symbol</a:t>
            </a:r>
          </a:p>
          <a:p>
            <a:r>
              <a:rPr lang="en-GB" dirty="0" err="1" smtClean="0"/>
              <a:t>Exo</a:t>
            </a:r>
            <a:r>
              <a:rPr lang="en-GB" dirty="0" smtClean="0"/>
              <a:t>- gives out energy to the surroundings, shown by a rise in temperature</a:t>
            </a:r>
          </a:p>
          <a:p>
            <a:r>
              <a:rPr lang="en-GB" dirty="0" smtClean="0"/>
              <a:t>Endo- Heat is taken in form the environment, fall in temperature</a:t>
            </a:r>
          </a:p>
          <a:p>
            <a:r>
              <a:rPr lang="en-GB" dirty="0" smtClean="0"/>
              <a:t>Exothermic</a:t>
            </a:r>
          </a:p>
          <a:p>
            <a:r>
              <a:rPr lang="en-GB" dirty="0" smtClean="0"/>
              <a:t>Temperature and pressure</a:t>
            </a:r>
          </a:p>
          <a:p>
            <a:r>
              <a:rPr lang="en-GB" dirty="0" smtClean="0"/>
              <a:t>Where the products of the reaction can react with each other and convert back to the original reactants.</a:t>
            </a:r>
          </a:p>
          <a:p>
            <a:r>
              <a:rPr lang="en-GB" dirty="0" smtClean="0"/>
              <a:t>Ammonia</a:t>
            </a:r>
          </a:p>
          <a:p>
            <a:r>
              <a:rPr lang="en-GB" dirty="0" smtClean="0"/>
              <a:t>Nitrogen and hydrogen</a:t>
            </a:r>
          </a:p>
          <a:p>
            <a:r>
              <a:rPr lang="en-GB" dirty="0" smtClean="0"/>
              <a:t>True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GB" dirty="0" smtClean="0"/>
              <a:t>Starter: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1021053">
            <a:off x="500034" y="2857496"/>
            <a:ext cx="8229600" cy="85725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Draw the symbol used in a reversible reaction</a:t>
            </a: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1060501">
            <a:off x="427175" y="2133798"/>
            <a:ext cx="8229600" cy="1543048"/>
          </a:xfrm>
        </p:spPr>
        <p:txBody>
          <a:bodyPr/>
          <a:lstStyle/>
          <a:p>
            <a:r>
              <a:rPr lang="en-GB" dirty="0" smtClean="0"/>
              <a:t>2. What is the difference between a exo and endothermic reaction?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157864">
            <a:off x="428596" y="3000372"/>
            <a:ext cx="8229600" cy="1257296"/>
          </a:xfrm>
        </p:spPr>
        <p:txBody>
          <a:bodyPr/>
          <a:lstStyle/>
          <a:p>
            <a:r>
              <a:rPr lang="en-GB" dirty="0" smtClean="0"/>
              <a:t>3. What is respiration an example of, exothermic or endothermic?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514770">
            <a:off x="500034" y="3000372"/>
            <a:ext cx="8229600" cy="971544"/>
          </a:xfrm>
        </p:spPr>
        <p:txBody>
          <a:bodyPr/>
          <a:lstStyle/>
          <a:p>
            <a:r>
              <a:rPr lang="en-GB" dirty="0" smtClean="0"/>
              <a:t>4. What do you change to get more products?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31695">
            <a:off x="428596" y="3143248"/>
            <a:ext cx="8229600" cy="1042982"/>
          </a:xfrm>
        </p:spPr>
        <p:txBody>
          <a:bodyPr/>
          <a:lstStyle/>
          <a:p>
            <a:r>
              <a:rPr lang="en-GB" dirty="0" smtClean="0"/>
              <a:t>5. What is a reversible reaction?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922188">
            <a:off x="458027" y="3367006"/>
            <a:ext cx="8229600" cy="1114420"/>
          </a:xfrm>
        </p:spPr>
        <p:txBody>
          <a:bodyPr/>
          <a:lstStyle/>
          <a:p>
            <a:pPr marL="514350" indent="-514350">
              <a:buNone/>
            </a:pPr>
            <a:r>
              <a:rPr lang="en-GB" dirty="0" smtClean="0"/>
              <a:t>6. What does The </a:t>
            </a:r>
            <a:r>
              <a:rPr lang="en-GB" dirty="0" err="1" smtClean="0"/>
              <a:t>Haber</a:t>
            </a:r>
            <a:r>
              <a:rPr lang="en-GB" dirty="0" smtClean="0"/>
              <a:t> process make?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428916">
            <a:off x="428596" y="2428868"/>
            <a:ext cx="8229600" cy="1543048"/>
          </a:xfrm>
        </p:spPr>
        <p:txBody>
          <a:bodyPr/>
          <a:lstStyle/>
          <a:p>
            <a:r>
              <a:rPr lang="en-GB" dirty="0" smtClean="0"/>
              <a:t>7. What are the two reactants needed to make the final product in The </a:t>
            </a:r>
            <a:r>
              <a:rPr lang="en-GB" dirty="0" err="1" smtClean="0"/>
              <a:t>Haber</a:t>
            </a:r>
            <a:r>
              <a:rPr lang="en-GB" dirty="0" smtClean="0"/>
              <a:t> process?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790206">
            <a:off x="500034" y="2643182"/>
            <a:ext cx="8229600" cy="1328734"/>
          </a:xfrm>
        </p:spPr>
        <p:txBody>
          <a:bodyPr/>
          <a:lstStyle/>
          <a:p>
            <a:r>
              <a:rPr lang="en-GB" dirty="0" smtClean="0"/>
              <a:t>8. True or false, is the </a:t>
            </a:r>
            <a:r>
              <a:rPr lang="en-GB" dirty="0" err="1" smtClean="0"/>
              <a:t>Haber</a:t>
            </a:r>
            <a:r>
              <a:rPr lang="en-GB" dirty="0" smtClean="0"/>
              <a:t> process reversible?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244</Words>
  <Application>Microsoft Office PowerPoint</Application>
  <PresentationFormat>On-screen Show (4:3)</PresentationFormat>
  <Paragraphs>36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Factors effecting products </vt:lpstr>
      <vt:lpstr>Starter:</vt:lpstr>
      <vt:lpstr>Slide 3</vt:lpstr>
      <vt:lpstr>Slide 4</vt:lpstr>
      <vt:lpstr>Slide 5</vt:lpstr>
      <vt:lpstr>Slide 6</vt:lpstr>
      <vt:lpstr>Slide 7</vt:lpstr>
      <vt:lpstr>Slide 8</vt:lpstr>
      <vt:lpstr>Slide 9</vt:lpstr>
      <vt:lpstr>Main:</vt:lpstr>
      <vt:lpstr>Plenary</vt:lpstr>
      <vt:lpstr>Answers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effecting products </dc:title>
  <dc:creator>077209BCALLENDER</dc:creator>
  <cp:lastModifiedBy>077209BCALLENDER</cp:lastModifiedBy>
  <cp:revision>9</cp:revision>
  <dcterms:created xsi:type="dcterms:W3CDTF">2011-11-18T11:14:14Z</dcterms:created>
  <dcterms:modified xsi:type="dcterms:W3CDTF">2011-11-25T11:16:05Z</dcterms:modified>
</cp:coreProperties>
</file>