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activeX/activeX15.xml" ContentType="application/vnd.ms-office.activeX+xml"/>
  <Override PartName="/ppt/activeX/activeX26.xml" ContentType="application/vnd.ms-office.activeX+xml"/>
  <Override PartName="/ppt/activeX/activeX62.xml" ContentType="application/vnd.ms-office.activeX+xml"/>
  <Override PartName="/ppt/activeX/activeX73.xml" ContentType="application/vnd.ms-office.activeX+xml"/>
  <Override PartName="/ppt/activeX/activeX159.xml" ContentType="application/vnd.ms-office.activeX+xml"/>
  <Override PartName="/ppt/slides/slide36.xml" ContentType="application/vnd.openxmlformats-officedocument.presentationml.slide+xml"/>
  <Override PartName="/ppt/activeX/activeX51.xml" ContentType="application/vnd.ms-office.activeX+xml"/>
  <Override PartName="/ppt/activeX/activeX148.xml" ContentType="application/vnd.ms-office.activeX+xml"/>
  <Override PartName="/ppt/slides/slide25.xml" ContentType="application/vnd.openxmlformats-officedocument.presentationml.slide+xml"/>
  <Override PartName="/ppt/slideLayouts/slideLayout2.xml" ContentType="application/vnd.openxmlformats-officedocument.presentationml.slideLayout+xml"/>
  <Override PartName="/ppt/activeX/activeX40.xml" ContentType="application/vnd.ms-office.activeX+xml"/>
  <Override PartName="/ppt/activeX/activeX137.xml" ContentType="application/vnd.ms-office.activeX+xml"/>
  <Override PartName="/ppt/activeX/activeX184.xml" ContentType="application/vnd.ms-office.activeX+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activeX/activeX115.xml" ContentType="application/vnd.ms-office.activeX+xml"/>
  <Override PartName="/ppt/activeX/activeX126.xml" ContentType="application/vnd.ms-office.activeX+xml"/>
  <Override PartName="/ppt/activeX/activeX162.xml" ContentType="application/vnd.ms-office.activeX+xml"/>
  <Override PartName="/ppt/activeX/activeX173.xml" ContentType="application/vnd.ms-office.activeX+xml"/>
  <Override PartName="/ppt/tableStyles.xml" ContentType="application/vnd.openxmlformats-officedocument.presentationml.tableStyles+xml"/>
  <Override PartName="/ppt/activeX/activeX104.xml" ContentType="application/vnd.ms-office.activeX+xml"/>
  <Override PartName="/ppt/activeX/activeX151.xml" ContentType="application/vnd.ms-office.activeX+xml"/>
  <Override PartName="/ppt/activeX/activeX78.xml" ContentType="application/vnd.ms-office.activeX+xml"/>
  <Override PartName="/ppt/activeX/activeX89.xml" ContentType="application/vnd.ms-office.activeX+xml"/>
  <Override PartName="/ppt/activeX/activeX140.xml" ContentType="application/vnd.ms-office.activeX+xml"/>
  <Override PartName="/ppt/activeX/activeX67.xml" ContentType="application/vnd.ms-office.activeX+xml"/>
  <Override PartName="/ppt/activeX/activeX56.xml" ContentType="application/vnd.ms-office.activeX+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activeX/activeX34.xml" ContentType="application/vnd.ms-office.activeX+xml"/>
  <Override PartName="/ppt/activeX/activeX45.xml" ContentType="application/vnd.ms-office.activeX+xml"/>
  <Override PartName="/ppt/activeX/activeX81.xml" ContentType="application/vnd.ms-office.activeX+xml"/>
  <Override PartName="/ppt/activeX/activeX92.xml" ContentType="application/vnd.ms-office.activeX+xml"/>
  <Override PartName="/ppt/activeX/activeX178.xml" ContentType="application/vnd.ms-office.activeX+xml"/>
  <Override PartName="/ppt/activeX/activeX189.xml" ContentType="application/vnd.ms-office.activeX+xml"/>
  <Override PartName="/ppt/slides/slide55.xml" ContentType="application/vnd.openxmlformats-officedocument.presentationml.slide+xml"/>
  <Override PartName="/ppt/activeX/activeX3.xml" ContentType="application/vnd.ms-office.activeX+xml"/>
  <Override PartName="/ppt/activeX/activeX23.xml" ContentType="application/vnd.ms-office.activeX+xml"/>
  <Override PartName="/ppt/activeX/activeX70.xml" ContentType="application/vnd.ms-office.activeX+xml"/>
  <Override PartName="/ppt/activeX/activeX167.xml" ContentType="application/vnd.ms-office.activeX+xml"/>
  <Override PartName="/ppt/slides/slide33.xml" ContentType="application/vnd.openxmlformats-officedocument.presentationml.slide+xml"/>
  <Override PartName="/ppt/slides/slide44.xml" ContentType="application/vnd.openxmlformats-officedocument.presentationml.slide+xml"/>
  <Override PartName="/ppt/activeX/activeX12.xml" ContentType="application/vnd.ms-office.activeX+xml"/>
  <Override PartName="/ppt/activeX/activeX109.xml" ContentType="application/vnd.ms-office.activeX+xml"/>
  <Override PartName="/ppt/activeX/activeX156.xml" ContentType="application/vnd.ms-office.activeX+xml"/>
  <Override PartName="/ppt/presentation.xml" ContentType="application/vnd.openxmlformats-officedocument.presentationml.presentation.main+xml"/>
  <Override PartName="/ppt/slides/slide22.xml" ContentType="application/vnd.openxmlformats-officedocument.presentationml.slide+xml"/>
  <Override PartName="/ppt/activeX/activeX134.xml" ContentType="application/vnd.ms-office.activeX+xml"/>
  <Override PartName="/ppt/activeX/activeX145.xml" ContentType="application/vnd.ms-office.activeX+xml"/>
  <Override PartName="/ppt/activeX/activeX181.xml" ContentType="application/vnd.ms-office.activeX+xml"/>
  <Override PartName="/docProps/app.xml" ContentType="application/vnd.openxmlformats-officedocument.extended-properties+xml"/>
  <Override PartName="/ppt/slides/slide11.xml" ContentType="application/vnd.openxmlformats-officedocument.presentationml.slide+xml"/>
  <Override PartName="/ppt/activeX/activeX123.xml" ContentType="application/vnd.ms-office.activeX+xml"/>
  <Override PartName="/ppt/activeX/activeX170.xml" ContentType="application/vnd.ms-office.activeX+xml"/>
  <Override PartName="/ppt/slideLayouts/slideLayout10.xml" ContentType="application/vnd.openxmlformats-officedocument.presentationml.slideLayout+xml"/>
  <Override PartName="/ppt/activeX/activeX97.xml" ContentType="application/vnd.ms-office.activeX+xml"/>
  <Override PartName="/ppt/activeX/activeX112.xml" ContentType="application/vnd.ms-office.activeX+xml"/>
  <Override PartName="/ppt/activeX/activeX8.xml" ContentType="application/vnd.ms-office.activeX+xml"/>
  <Override PartName="/ppt/activeX/activeX39.xml" ContentType="application/vnd.ms-office.activeX+xml"/>
  <Override PartName="/ppt/activeX/activeX86.xml" ContentType="application/vnd.ms-office.activeX+xml"/>
  <Override PartName="/ppt/activeX/activeX101.xml" ContentType="application/vnd.ms-office.activeX+xml"/>
  <Override PartName="/ppt/slides/slide49.xml" ContentType="application/vnd.openxmlformats-officedocument.presentationml.slide+xml"/>
  <Override PartName="/ppt/activeX/activeX28.xml" ContentType="application/vnd.ms-office.activeX+xml"/>
  <Override PartName="/ppt/activeX/activeX75.xml" ContentType="application/vnd.ms-office.activeX+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activeX/activeX4.xml" ContentType="application/vnd.ms-office.activeX+xml"/>
  <Override PartName="/ppt/activeX/activeX17.xml" ContentType="application/vnd.ms-office.activeX+xml"/>
  <Override PartName="/ppt/activeX/activeX35.xml" ContentType="application/vnd.ms-office.activeX+xml"/>
  <Override PartName="/ppt/activeX/activeX53.xml" ContentType="application/vnd.ms-office.activeX+xml"/>
  <Override PartName="/ppt/activeX/activeX64.xml" ContentType="application/vnd.ms-office.activeX+xml"/>
  <Override PartName="/ppt/activeX/activeX82.xml" ContentType="application/vnd.ms-office.activeX+xml"/>
  <Override PartName="/ppt/activeX/activeX179.xml" ContentType="application/vnd.ms-office.activeX+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activeX/activeX13.xml" ContentType="application/vnd.ms-office.activeX+xml"/>
  <Override PartName="/ppt/activeX/activeX24.xml" ContentType="application/vnd.ms-office.activeX+xml"/>
  <Override PartName="/ppt/activeX/activeX42.xml" ContentType="application/vnd.ms-office.activeX+xml"/>
  <Override PartName="/ppt/activeX/activeX60.xml" ContentType="application/vnd.ms-office.activeX+xml"/>
  <Override PartName="/ppt/activeX/activeX71.xml" ContentType="application/vnd.ms-office.activeX+xml"/>
  <Override PartName="/ppt/activeX/activeX139.xml" ContentType="application/vnd.ms-office.activeX+xml"/>
  <Override PartName="/ppt/activeX/activeX157.xml" ContentType="application/vnd.ms-office.activeX+xml"/>
  <Override PartName="/ppt/activeX/activeX168.xml" ContentType="application/vnd.ms-office.activeX+xml"/>
  <Override PartName="/ppt/activeX/activeX186.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activeX/activeX31.xml" ContentType="application/vnd.ms-office.activeX+xml"/>
  <Override PartName="/ppt/activeX/activeX128.xml" ContentType="application/vnd.ms-office.activeX+xml"/>
  <Override PartName="/ppt/activeX/activeX146.xml" ContentType="application/vnd.ms-office.activeX+xml"/>
  <Override PartName="/ppt/activeX/activeX175.xml" ContentType="application/vnd.ms-office.activeX+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activeX/activeX20.xml" ContentType="application/vnd.ms-office.activeX+xml"/>
  <Override PartName="/ppt/activeX/activeX106.xml" ContentType="application/vnd.ms-office.activeX+xml"/>
  <Override PartName="/ppt/activeX/activeX117.xml" ContentType="application/vnd.ms-office.activeX+xml"/>
  <Override PartName="/ppt/activeX/activeX135.xml" ContentType="application/vnd.ms-office.activeX+xml"/>
  <Override PartName="/ppt/activeX/activeX153.xml" ContentType="application/vnd.ms-office.activeX+xml"/>
  <Override PartName="/ppt/activeX/activeX164.xml" ContentType="application/vnd.ms-office.activeX+xml"/>
  <Override PartName="/ppt/activeX/activeX182.xml" ContentType="application/vnd.ms-office.activeX+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activeX/activeX113.xml" ContentType="application/vnd.ms-office.activeX+xml"/>
  <Override PartName="/ppt/activeX/activeX124.xml" ContentType="application/vnd.ms-office.activeX+xml"/>
  <Override PartName="/ppt/activeX/activeX142.xml" ContentType="application/vnd.ms-office.activeX+xml"/>
  <Override PartName="/ppt/activeX/activeX160.xml" ContentType="application/vnd.ms-office.activeX+xml"/>
  <Override PartName="/ppt/activeX/activeX171.xml" ContentType="application/vnd.ms-office.activeX+xml"/>
  <Override PartName="/ppt/activeX/activeX69.xml" ContentType="application/vnd.ms-office.activeX+xml"/>
  <Override PartName="/ppt/activeX/activeX98.xml" ContentType="application/vnd.ms-office.activeX+xml"/>
  <Override PartName="/ppt/activeX/activeX102.xml" ContentType="application/vnd.ms-office.activeX+xml"/>
  <Override PartName="/ppt/activeX/activeX131.xml" ContentType="application/vnd.ms-office.activeX+xml"/>
  <Override PartName="/ppt/activeX/activeX9.xml" ContentType="application/vnd.ms-office.activeX+xml"/>
  <Override PartName="/ppt/activeX/activeX29.xml" ContentType="application/vnd.ms-office.activeX+xml"/>
  <Override PartName="/ppt/activeX/activeX58.xml" ContentType="application/vnd.ms-office.activeX+xml"/>
  <Override PartName="/ppt/activeX/activeX76.xml" ContentType="application/vnd.ms-office.activeX+xml"/>
  <Override PartName="/ppt/activeX/activeX87.xml" ContentType="application/vnd.ms-office.activeX+xml"/>
  <Override PartName="/ppt/activeX/activeX120.xml" ContentType="application/vnd.ms-office.activeX+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activeX/activeX18.xml" ContentType="application/vnd.ms-office.activeX+xml"/>
  <Override PartName="/ppt/activeX/activeX36.xml" ContentType="application/vnd.ms-office.activeX+xml"/>
  <Override PartName="/ppt/activeX/activeX47.xml" ContentType="application/vnd.ms-office.activeX+xml"/>
  <Override PartName="/ppt/activeX/activeX65.xml" ContentType="application/vnd.ms-office.activeX+xml"/>
  <Override PartName="/ppt/activeX/activeX83.xml" ContentType="application/vnd.ms-office.activeX+xml"/>
  <Override PartName="/ppt/activeX/activeX94.xml" ContentType="application/vnd.ms-office.activeX+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activeX/activeX5.xml" ContentType="application/vnd.ms-office.activeX+xml"/>
  <Override PartName="/ppt/activeX/activeX25.xml" ContentType="application/vnd.ms-office.activeX+xml"/>
  <Override PartName="/ppt/activeX/activeX54.xml" ContentType="application/vnd.ms-office.activeX+xml"/>
  <Override PartName="/ppt/activeX/activeX72.xml" ContentType="application/vnd.ms-office.activeX+xml"/>
  <Override PartName="/ppt/activeX/activeX169.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activeX/activeX14.xml" ContentType="application/vnd.ms-office.activeX+xml"/>
  <Override PartName="/ppt/activeX/activeX32.xml" ContentType="application/vnd.ms-office.activeX+xml"/>
  <Override PartName="/ppt/activeX/activeX43.xml" ContentType="application/vnd.ms-office.activeX+xml"/>
  <Override PartName="/ppt/activeX/activeX61.xml" ContentType="application/vnd.ms-office.activeX+xml"/>
  <Override PartName="/ppt/activeX/activeX90.xml" ContentType="application/vnd.ms-office.activeX+xml"/>
  <Override PartName="/ppt/activeX/activeX129.xml" ContentType="application/vnd.ms-office.activeX+xml"/>
  <Override PartName="/ppt/activeX/activeX158.xml" ContentType="application/vnd.ms-office.activeX+xml"/>
  <Override PartName="/ppt/activeX/activeX176.xml" ContentType="application/vnd.ms-office.activeX+xml"/>
  <Override PartName="/ppt/activeX/activeX187.xml" ContentType="application/vnd.ms-office.activeX+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activeX/activeX1.xml" ContentType="application/vnd.ms-office.activeX+xml"/>
  <Default Extension="jpeg" ContentType="image/jpeg"/>
  <Override PartName="/ppt/activeX/activeX21.xml" ContentType="application/vnd.ms-office.activeX+xml"/>
  <Override PartName="/ppt/activeX/activeX50.xml" ContentType="application/vnd.ms-office.activeX+xml"/>
  <Override PartName="/ppt/activeX/activeX118.xml" ContentType="application/vnd.ms-office.activeX+xml"/>
  <Override PartName="/ppt/activeX/activeX136.xml" ContentType="application/vnd.ms-office.activeX+xml"/>
  <Override PartName="/ppt/activeX/activeX147.xml" ContentType="application/vnd.ms-office.activeX+xml"/>
  <Override PartName="/ppt/activeX/activeX165.xml" ContentType="application/vnd.ms-office.activeX+xml"/>
  <Override PartName="/ppt/activeX/activeX183.xml" ContentType="application/vnd.ms-office.activeX+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activeX/activeX10.xml" ContentType="application/vnd.ms-office.activeX+xml"/>
  <Override PartName="/ppt/activeX/activeX107.xml" ContentType="application/vnd.ms-office.activeX+xml"/>
  <Override PartName="/ppt/activeX/activeX125.xml" ContentType="application/vnd.ms-office.activeX+xml"/>
  <Override PartName="/ppt/activeX/activeX154.xml" ContentType="application/vnd.ms-office.activeX+xml"/>
  <Override PartName="/ppt/activeX/activeX172.xml" ContentType="application/vnd.ms-office.activeX+xml"/>
  <Override PartName="/ppt/slides/slide20.xml" ContentType="application/vnd.openxmlformats-officedocument.presentationml.slide+xml"/>
  <Override PartName="/ppt/activeX/activeX99.xml" ContentType="application/vnd.ms-office.activeX+xml"/>
  <Override PartName="/ppt/activeX/activeX114.xml" ContentType="application/vnd.ms-office.activeX+xml"/>
  <Override PartName="/ppt/activeX/activeX132.xml" ContentType="application/vnd.ms-office.activeX+xml"/>
  <Override PartName="/ppt/activeX/activeX143.xml" ContentType="application/vnd.ms-office.activeX+xml"/>
  <Override PartName="/ppt/activeX/activeX161.xml" ContentType="application/vnd.ms-office.activeX+xml"/>
  <Override PartName="/ppt/activeX/activeX190.xml" ContentType="application/vnd.ms-office.activeX+xml"/>
  <Override PartName="/ppt/activeX/activeX59.xml" ContentType="application/vnd.ms-office.activeX+xml"/>
  <Override PartName="/ppt/activeX/activeX88.xml" ContentType="application/vnd.ms-office.activeX+xml"/>
  <Override PartName="/ppt/activeX/activeX103.xml" ContentType="application/vnd.ms-office.activeX+xml"/>
  <Override PartName="/ppt/activeX/activeX121.xml" ContentType="application/vnd.ms-office.activeX+xml"/>
  <Override PartName="/ppt/activeX/activeX150.xml" ContentType="application/vnd.ms-office.activeX+xml"/>
  <Override PartName="/ppt/activeX/activeX48.xml" ContentType="application/vnd.ms-office.activeX+xml"/>
  <Override PartName="/ppt/activeX/activeX77.xml" ContentType="application/vnd.ms-office.activeX+xml"/>
  <Override PartName="/ppt/activeX/activeX95.xml" ContentType="application/vnd.ms-office.activeX+xml"/>
  <Override PartName="/ppt/activeX/activeX110.xml" ContentType="application/vnd.ms-office.activeX+xml"/>
  <Override PartName="/ppt/slides/slide8.xml" ContentType="application/vnd.openxmlformats-officedocument.presentationml.slide+xml"/>
  <Override PartName="/ppt/activeX/activeX6.xml" ContentType="application/vnd.ms-office.activeX+xml"/>
  <Override PartName="/ppt/activeX/activeX19.xml" ContentType="application/vnd.ms-office.activeX+xml"/>
  <Override PartName="/ppt/activeX/activeX37.xml" ContentType="application/vnd.ms-office.activeX+xml"/>
  <Override PartName="/ppt/activeX/activeX55.xml" ContentType="application/vnd.ms-office.activeX+xml"/>
  <Override PartName="/ppt/activeX/activeX66.xml" ContentType="application/vnd.ms-office.activeX+xml"/>
  <Override PartName="/ppt/activeX/activeX84.xml" ContentType="application/vnd.ms-office.activeX+xml"/>
  <Override PartName="/ppt/slides/slide29.xml" ContentType="application/vnd.openxmlformats-officedocument.presentationml.slide+xml"/>
  <Override PartName="/ppt/activeX/activeX44.xml" ContentType="application/vnd.ms-office.activeX+xml"/>
  <Override PartName="/ppt/activeX/activeX91.xml" ContentType="application/vnd.ms-office.activeX+xml"/>
  <Override PartName="/ppt/activeX/activeX188.xml" ContentType="application/vnd.ms-office.activeX+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activeX/activeX33.xml" ContentType="application/vnd.ms-office.activeX+xml"/>
  <Override PartName="/ppt/activeX/activeX80.xml" ContentType="application/vnd.ms-office.activeX+xml"/>
  <Override PartName="/ppt/activeX/activeX177.xml" ContentType="application/vnd.ms-office.activeX+xml"/>
  <Override PartName="/ppt/slides/slide43.xml" ContentType="application/vnd.openxmlformats-officedocument.presentationml.slide+xml"/>
  <Override PartName="/ppt/theme/theme1.xml" ContentType="application/vnd.openxmlformats-officedocument.theme+xml"/>
  <Override PartName="/ppt/activeX/activeX11.xml" ContentType="application/vnd.ms-office.activeX+xml"/>
  <Override PartName="/ppt/activeX/activeX22.xml" ContentType="application/vnd.ms-office.activeX+xml"/>
  <Override PartName="/ppt/activeX/activeX108.xml" ContentType="application/vnd.ms-office.activeX+xml"/>
  <Override PartName="/ppt/activeX/activeX119.xml" ContentType="application/vnd.ms-office.activeX+xml"/>
  <Override PartName="/ppt/activeX/activeX155.xml" ContentType="application/vnd.ms-office.activeX+xml"/>
  <Override PartName="/ppt/activeX/activeX166.xml" ContentType="application/vnd.ms-office.activeX+xml"/>
  <Override PartName="/ppt/slides/slide32.xml" ContentType="application/vnd.openxmlformats-officedocument.presentationml.slide+xml"/>
  <Override PartName="/ppt/activeX/activeX144.xml" ContentType="application/vnd.ms-office.activeX+xml"/>
  <Override PartName="/ppt/slides/slide10.xml" ContentType="application/vnd.openxmlformats-officedocument.presentationml.slide+xml"/>
  <Override PartName="/ppt/slides/slide21.xml" ContentType="application/vnd.openxmlformats-officedocument.presentationml.slide+xml"/>
  <Override PartName="/ppt/activeX/activeX133.xml" ContentType="application/vnd.ms-office.activeX+xml"/>
  <Override PartName="/ppt/activeX/activeX180.xml" ContentType="application/vnd.ms-office.activeX+xml"/>
  <Override PartName="/ppt/activeX/activeX111.xml" ContentType="application/vnd.ms-office.activeX+xml"/>
  <Override PartName="/ppt/activeX/activeX122.xml" ContentType="application/vnd.ms-office.activeX+xml"/>
  <Override PartName="/ppt/activeX/activeX38.xml" ContentType="application/vnd.ms-office.activeX+xml"/>
  <Override PartName="/ppt/activeX/activeX49.xml" ContentType="application/vnd.ms-office.activeX+xml"/>
  <Override PartName="/ppt/activeX/activeX85.xml" ContentType="application/vnd.ms-office.activeX+xml"/>
  <Override PartName="/ppt/activeX/activeX96.xml" ContentType="application/vnd.ms-office.activeX+xml"/>
  <Override PartName="/ppt/activeX/activeX100.xml" ContentType="application/vnd.ms-office.activeX+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activeX/activeX7.xml" ContentType="application/vnd.ms-office.activeX+xml"/>
  <Override PartName="/ppt/activeX/activeX27.xml" ContentType="application/vnd.ms-office.activeX+xml"/>
  <Override PartName="/ppt/activeX/activeX74.xml" ContentType="application/vnd.ms-office.activeX+xml"/>
  <Override PartName="/ppt/slides/slide48.xml" ContentType="application/vnd.openxmlformats-officedocument.presentationml.slide+xml"/>
  <Default Extension="bin" ContentType="application/vnd.ms-office.activeX"/>
  <Override PartName="/ppt/activeX/activeX16.xml" ContentType="application/vnd.ms-office.activeX+xml"/>
  <Override PartName="/ppt/activeX/activeX63.xml" ContentType="application/vnd.ms-office.activeX+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activeX/activeX52.xml" ContentType="application/vnd.ms-office.activeX+xml"/>
  <Override PartName="/ppt/activeX/activeX138.xml" ContentType="application/vnd.ms-office.activeX+xml"/>
  <Override PartName="/ppt/activeX/activeX149.xml" ContentType="application/vnd.ms-office.activeX+xml"/>
  <Override PartName="/ppt/activeX/activeX185.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activeX/activeX30.xml" ContentType="application/vnd.ms-office.activeX+xml"/>
  <Override PartName="/ppt/activeX/activeX41.xml" ContentType="application/vnd.ms-office.activeX+xml"/>
  <Override PartName="/ppt/activeX/activeX127.xml" ContentType="application/vnd.ms-office.activeX+xml"/>
  <Override PartName="/ppt/activeX/activeX174.xml" ContentType="application/vnd.ms-office.activeX+xml"/>
  <Override PartName="/ppt/slides/slide51.xml" ContentType="application/vnd.openxmlformats-officedocument.presentationml.slide+xml"/>
  <Override PartName="/ppt/activeX/activeX116.xml" ContentType="application/vnd.ms-office.activeX+xml"/>
  <Override PartName="/ppt/activeX/activeX163.xml" ContentType="application/vnd.ms-office.activeX+xml"/>
  <Override PartName="/ppt/slides/slide40.xml" ContentType="application/vnd.openxmlformats-officedocument.presentationml.slide+xml"/>
  <Override PartName="/ppt/activeX/activeX105.xml" ContentType="application/vnd.ms-office.activeX+xml"/>
  <Override PartName="/ppt/activeX/activeX152.xml" ContentType="application/vnd.ms-office.activeX+xml"/>
  <Default Extension="vml" ContentType="application/vnd.openxmlformats-officedocument.vmlDrawing"/>
  <Default Extension="gif" ContentType="image/gif"/>
  <Override PartName="/ppt/activeX/activeX79.xml" ContentType="application/vnd.ms-office.activeX+xml"/>
  <Override PartName="/ppt/activeX/activeX130.xml" ContentType="application/vnd.ms-office.activeX+xml"/>
  <Override PartName="/ppt/activeX/activeX141.xml" ContentType="application/vnd.ms-office.activeX+xml"/>
  <Override PartName="/ppt/activeX/activeX57.xml" ContentType="application/vnd.ms-office.activeX+xml"/>
  <Override PartName="/ppt/activeX/activeX68.xml" ContentType="application/vnd.ms-office.activeX+xml"/>
  <Override PartName="/ppt/activeX/activeX46.xml" ContentType="application/vnd.ms-office.activeX+xml"/>
  <Override PartName="/ppt/activeX/activeX93.xml" ContentType="application/vnd.ms-office.activeX+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0" r:id="rId3"/>
    <p:sldId id="257" r:id="rId4"/>
    <p:sldId id="258" r:id="rId5"/>
    <p:sldId id="259" r:id="rId6"/>
    <p:sldId id="260" r:id="rId7"/>
    <p:sldId id="311" r:id="rId8"/>
    <p:sldId id="261" r:id="rId9"/>
    <p:sldId id="312" r:id="rId10"/>
    <p:sldId id="262" r:id="rId11"/>
    <p:sldId id="309" r:id="rId12"/>
    <p:sldId id="263" r:id="rId13"/>
    <p:sldId id="264" r:id="rId14"/>
    <p:sldId id="313" r:id="rId15"/>
    <p:sldId id="314" r:id="rId16"/>
    <p:sldId id="265" r:id="rId17"/>
    <p:sldId id="266" r:id="rId18"/>
    <p:sldId id="267" r:id="rId19"/>
    <p:sldId id="268" r:id="rId20"/>
    <p:sldId id="269" r:id="rId21"/>
    <p:sldId id="270" r:id="rId22"/>
    <p:sldId id="274" r:id="rId23"/>
    <p:sldId id="272" r:id="rId24"/>
    <p:sldId id="271" r:id="rId25"/>
    <p:sldId id="275" r:id="rId26"/>
    <p:sldId id="276" r:id="rId27"/>
    <p:sldId id="277" r:id="rId28"/>
    <p:sldId id="278" r:id="rId29"/>
    <p:sldId id="279" r:id="rId30"/>
    <p:sldId id="280" r:id="rId31"/>
    <p:sldId id="281" r:id="rId32"/>
    <p:sldId id="282" r:id="rId33"/>
    <p:sldId id="283" r:id="rId34"/>
    <p:sldId id="315" r:id="rId35"/>
    <p:sldId id="316" r:id="rId36"/>
    <p:sldId id="284" r:id="rId37"/>
    <p:sldId id="319" r:id="rId38"/>
    <p:sldId id="320" r:id="rId39"/>
    <p:sldId id="307" r:id="rId40"/>
    <p:sldId id="285" r:id="rId41"/>
    <p:sldId id="286" r:id="rId42"/>
    <p:sldId id="287" r:id="rId43"/>
    <p:sldId id="317" r:id="rId44"/>
    <p:sldId id="318" r:id="rId45"/>
    <p:sldId id="288" r:id="rId46"/>
    <p:sldId id="321" r:id="rId47"/>
    <p:sldId id="289" r:id="rId48"/>
    <p:sldId id="290" r:id="rId49"/>
    <p:sldId id="322" r:id="rId50"/>
    <p:sldId id="323" r:id="rId51"/>
    <p:sldId id="324" r:id="rId52"/>
    <p:sldId id="291" r:id="rId53"/>
    <p:sldId id="292" r:id="rId54"/>
    <p:sldId id="293" r:id="rId55"/>
    <p:sldId id="294" r:id="rId56"/>
    <p:sldId id="295" r:id="rId57"/>
    <p:sldId id="296" r:id="rId58"/>
    <p:sldId id="297" r:id="rId59"/>
    <p:sldId id="308" r:id="rId60"/>
    <p:sldId id="298" r:id="rId61"/>
    <p:sldId id="299" r:id="rId62"/>
    <p:sldId id="300" r:id="rId63"/>
    <p:sldId id="301" r:id="rId64"/>
    <p:sldId id="302" r:id="rId65"/>
    <p:sldId id="303" r:id="rId66"/>
    <p:sldId id="304" r:id="rId67"/>
    <p:sldId id="305" r:id="rId68"/>
    <p:sldId id="306"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60" d="100"/>
          <a:sy n="60" d="100"/>
        </p:scale>
        <p:origin x="-7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00.xml.rels><?xml version="1.0" encoding="UTF-8" standalone="yes"?>
<Relationships xmlns="http://schemas.openxmlformats.org/package/2006/relationships"><Relationship Id="rId1" Type="http://schemas.microsoft.com/office/2006/relationships/activeXControlBinary" Target="activeX100.bin"/></Relationships>
</file>

<file path=ppt/activeX/_rels/activeX101.xml.rels><?xml version="1.0" encoding="UTF-8" standalone="yes"?>
<Relationships xmlns="http://schemas.openxmlformats.org/package/2006/relationships"><Relationship Id="rId1" Type="http://schemas.microsoft.com/office/2006/relationships/activeXControlBinary" Target="activeX101.bin"/></Relationships>
</file>

<file path=ppt/activeX/_rels/activeX102.xml.rels><?xml version="1.0" encoding="UTF-8" standalone="yes"?>
<Relationships xmlns="http://schemas.openxmlformats.org/package/2006/relationships"><Relationship Id="rId1" Type="http://schemas.microsoft.com/office/2006/relationships/activeXControlBinary" Target="activeX102.bin"/></Relationships>
</file>

<file path=ppt/activeX/_rels/activeX103.xml.rels><?xml version="1.0" encoding="UTF-8" standalone="yes"?>
<Relationships xmlns="http://schemas.openxmlformats.org/package/2006/relationships"><Relationship Id="rId1" Type="http://schemas.microsoft.com/office/2006/relationships/activeXControlBinary" Target="activeX103.bin"/></Relationships>
</file>

<file path=ppt/activeX/_rels/activeX104.xml.rels><?xml version="1.0" encoding="UTF-8" standalone="yes"?>
<Relationships xmlns="http://schemas.openxmlformats.org/package/2006/relationships"><Relationship Id="rId1" Type="http://schemas.microsoft.com/office/2006/relationships/activeXControlBinary" Target="activeX104.bin"/></Relationships>
</file>

<file path=ppt/activeX/_rels/activeX105.xml.rels><?xml version="1.0" encoding="UTF-8" standalone="yes"?>
<Relationships xmlns="http://schemas.openxmlformats.org/package/2006/relationships"><Relationship Id="rId1" Type="http://schemas.microsoft.com/office/2006/relationships/activeXControlBinary" Target="activeX105.bin"/></Relationships>
</file>

<file path=ppt/activeX/_rels/activeX106.xml.rels><?xml version="1.0" encoding="UTF-8" standalone="yes"?>
<Relationships xmlns="http://schemas.openxmlformats.org/package/2006/relationships"><Relationship Id="rId1" Type="http://schemas.microsoft.com/office/2006/relationships/activeXControlBinary" Target="activeX106.bin"/></Relationships>
</file>

<file path=ppt/activeX/_rels/activeX107.xml.rels><?xml version="1.0" encoding="UTF-8" standalone="yes"?>
<Relationships xmlns="http://schemas.openxmlformats.org/package/2006/relationships"><Relationship Id="rId1" Type="http://schemas.microsoft.com/office/2006/relationships/activeXControlBinary" Target="activeX107.bin"/></Relationships>
</file>

<file path=ppt/activeX/_rels/activeX108.xml.rels><?xml version="1.0" encoding="UTF-8" standalone="yes"?>
<Relationships xmlns="http://schemas.openxmlformats.org/package/2006/relationships"><Relationship Id="rId1" Type="http://schemas.microsoft.com/office/2006/relationships/activeXControlBinary" Target="activeX108.bin"/></Relationships>
</file>

<file path=ppt/activeX/_rels/activeX109.xml.rels><?xml version="1.0" encoding="UTF-8" standalone="yes"?>
<Relationships xmlns="http://schemas.openxmlformats.org/package/2006/relationships"><Relationship Id="rId1" Type="http://schemas.microsoft.com/office/2006/relationships/activeXControlBinary" Target="activeX109.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10.xml.rels><?xml version="1.0" encoding="UTF-8" standalone="yes"?>
<Relationships xmlns="http://schemas.openxmlformats.org/package/2006/relationships"><Relationship Id="rId1" Type="http://schemas.microsoft.com/office/2006/relationships/activeXControlBinary" Target="activeX110.bin"/></Relationships>
</file>

<file path=ppt/activeX/_rels/activeX111.xml.rels><?xml version="1.0" encoding="UTF-8" standalone="yes"?>
<Relationships xmlns="http://schemas.openxmlformats.org/package/2006/relationships"><Relationship Id="rId1" Type="http://schemas.microsoft.com/office/2006/relationships/activeXControlBinary" Target="activeX111.bin"/></Relationships>
</file>

<file path=ppt/activeX/_rels/activeX112.xml.rels><?xml version="1.0" encoding="UTF-8" standalone="yes"?>
<Relationships xmlns="http://schemas.openxmlformats.org/package/2006/relationships"><Relationship Id="rId1" Type="http://schemas.microsoft.com/office/2006/relationships/activeXControlBinary" Target="activeX112.bin"/></Relationships>
</file>

<file path=ppt/activeX/_rels/activeX113.xml.rels><?xml version="1.0" encoding="UTF-8" standalone="yes"?>
<Relationships xmlns="http://schemas.openxmlformats.org/package/2006/relationships"><Relationship Id="rId1" Type="http://schemas.microsoft.com/office/2006/relationships/activeXControlBinary" Target="activeX113.bin"/></Relationships>
</file>

<file path=ppt/activeX/_rels/activeX114.xml.rels><?xml version="1.0" encoding="UTF-8" standalone="yes"?>
<Relationships xmlns="http://schemas.openxmlformats.org/package/2006/relationships"><Relationship Id="rId1" Type="http://schemas.microsoft.com/office/2006/relationships/activeXControlBinary" Target="activeX114.bin"/></Relationships>
</file>

<file path=ppt/activeX/_rels/activeX115.xml.rels><?xml version="1.0" encoding="UTF-8" standalone="yes"?>
<Relationships xmlns="http://schemas.openxmlformats.org/package/2006/relationships"><Relationship Id="rId1" Type="http://schemas.microsoft.com/office/2006/relationships/activeXControlBinary" Target="activeX115.bin"/></Relationships>
</file>

<file path=ppt/activeX/_rels/activeX116.xml.rels><?xml version="1.0" encoding="UTF-8" standalone="yes"?>
<Relationships xmlns="http://schemas.openxmlformats.org/package/2006/relationships"><Relationship Id="rId1" Type="http://schemas.microsoft.com/office/2006/relationships/activeXControlBinary" Target="activeX116.bin"/></Relationships>
</file>

<file path=ppt/activeX/_rels/activeX117.xml.rels><?xml version="1.0" encoding="UTF-8" standalone="yes"?>
<Relationships xmlns="http://schemas.openxmlformats.org/package/2006/relationships"><Relationship Id="rId1" Type="http://schemas.microsoft.com/office/2006/relationships/activeXControlBinary" Target="activeX117.bin"/></Relationships>
</file>

<file path=ppt/activeX/_rels/activeX118.xml.rels><?xml version="1.0" encoding="UTF-8" standalone="yes"?>
<Relationships xmlns="http://schemas.openxmlformats.org/package/2006/relationships"><Relationship Id="rId1" Type="http://schemas.microsoft.com/office/2006/relationships/activeXControlBinary" Target="activeX118.bin"/></Relationships>
</file>

<file path=ppt/activeX/_rels/activeX119.xml.rels><?xml version="1.0" encoding="UTF-8" standalone="yes"?>
<Relationships xmlns="http://schemas.openxmlformats.org/package/2006/relationships"><Relationship Id="rId1" Type="http://schemas.microsoft.com/office/2006/relationships/activeXControlBinary" Target="activeX119.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20.xml.rels><?xml version="1.0" encoding="UTF-8" standalone="yes"?>
<Relationships xmlns="http://schemas.openxmlformats.org/package/2006/relationships"><Relationship Id="rId1" Type="http://schemas.microsoft.com/office/2006/relationships/activeXControlBinary" Target="activeX120.bin"/></Relationships>
</file>

<file path=ppt/activeX/_rels/activeX121.xml.rels><?xml version="1.0" encoding="UTF-8" standalone="yes"?>
<Relationships xmlns="http://schemas.openxmlformats.org/package/2006/relationships"><Relationship Id="rId1" Type="http://schemas.microsoft.com/office/2006/relationships/activeXControlBinary" Target="activeX121.bin"/></Relationships>
</file>

<file path=ppt/activeX/_rels/activeX122.xml.rels><?xml version="1.0" encoding="UTF-8" standalone="yes"?>
<Relationships xmlns="http://schemas.openxmlformats.org/package/2006/relationships"><Relationship Id="rId1" Type="http://schemas.microsoft.com/office/2006/relationships/activeXControlBinary" Target="activeX122.bin"/></Relationships>
</file>

<file path=ppt/activeX/_rels/activeX123.xml.rels><?xml version="1.0" encoding="UTF-8" standalone="yes"?>
<Relationships xmlns="http://schemas.openxmlformats.org/package/2006/relationships"><Relationship Id="rId1" Type="http://schemas.microsoft.com/office/2006/relationships/activeXControlBinary" Target="activeX123.bin"/></Relationships>
</file>

<file path=ppt/activeX/_rels/activeX124.xml.rels><?xml version="1.0" encoding="UTF-8" standalone="yes"?>
<Relationships xmlns="http://schemas.openxmlformats.org/package/2006/relationships"><Relationship Id="rId1" Type="http://schemas.microsoft.com/office/2006/relationships/activeXControlBinary" Target="activeX124.bin"/></Relationships>
</file>

<file path=ppt/activeX/_rels/activeX125.xml.rels><?xml version="1.0" encoding="UTF-8" standalone="yes"?>
<Relationships xmlns="http://schemas.openxmlformats.org/package/2006/relationships"><Relationship Id="rId1" Type="http://schemas.microsoft.com/office/2006/relationships/activeXControlBinary" Target="activeX125.bin"/></Relationships>
</file>

<file path=ppt/activeX/_rels/activeX126.xml.rels><?xml version="1.0" encoding="UTF-8" standalone="yes"?>
<Relationships xmlns="http://schemas.openxmlformats.org/package/2006/relationships"><Relationship Id="rId1" Type="http://schemas.microsoft.com/office/2006/relationships/activeXControlBinary" Target="activeX126.bin"/></Relationships>
</file>

<file path=ppt/activeX/_rels/activeX127.xml.rels><?xml version="1.0" encoding="UTF-8" standalone="yes"?>
<Relationships xmlns="http://schemas.openxmlformats.org/package/2006/relationships"><Relationship Id="rId1" Type="http://schemas.microsoft.com/office/2006/relationships/activeXControlBinary" Target="activeX127.bin"/></Relationships>
</file>

<file path=ppt/activeX/_rels/activeX128.xml.rels><?xml version="1.0" encoding="UTF-8" standalone="yes"?>
<Relationships xmlns="http://schemas.openxmlformats.org/package/2006/relationships"><Relationship Id="rId1" Type="http://schemas.microsoft.com/office/2006/relationships/activeXControlBinary" Target="activeX128.bin"/></Relationships>
</file>

<file path=ppt/activeX/_rels/activeX129.xml.rels><?xml version="1.0" encoding="UTF-8" standalone="yes"?>
<Relationships xmlns="http://schemas.openxmlformats.org/package/2006/relationships"><Relationship Id="rId1" Type="http://schemas.microsoft.com/office/2006/relationships/activeXControlBinary" Target="activeX129.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30.xml.rels><?xml version="1.0" encoding="UTF-8" standalone="yes"?>
<Relationships xmlns="http://schemas.openxmlformats.org/package/2006/relationships"><Relationship Id="rId1" Type="http://schemas.microsoft.com/office/2006/relationships/activeXControlBinary" Target="activeX130.bin"/></Relationships>
</file>

<file path=ppt/activeX/_rels/activeX131.xml.rels><?xml version="1.0" encoding="UTF-8" standalone="yes"?>
<Relationships xmlns="http://schemas.openxmlformats.org/package/2006/relationships"><Relationship Id="rId1" Type="http://schemas.microsoft.com/office/2006/relationships/activeXControlBinary" Target="activeX131.bin"/></Relationships>
</file>

<file path=ppt/activeX/_rels/activeX132.xml.rels><?xml version="1.0" encoding="UTF-8" standalone="yes"?>
<Relationships xmlns="http://schemas.openxmlformats.org/package/2006/relationships"><Relationship Id="rId1" Type="http://schemas.microsoft.com/office/2006/relationships/activeXControlBinary" Target="activeX132.bin"/></Relationships>
</file>

<file path=ppt/activeX/_rels/activeX133.xml.rels><?xml version="1.0" encoding="UTF-8" standalone="yes"?>
<Relationships xmlns="http://schemas.openxmlformats.org/package/2006/relationships"><Relationship Id="rId1" Type="http://schemas.microsoft.com/office/2006/relationships/activeXControlBinary" Target="activeX133.bin"/></Relationships>
</file>

<file path=ppt/activeX/_rels/activeX134.xml.rels><?xml version="1.0" encoding="UTF-8" standalone="yes"?>
<Relationships xmlns="http://schemas.openxmlformats.org/package/2006/relationships"><Relationship Id="rId1" Type="http://schemas.microsoft.com/office/2006/relationships/activeXControlBinary" Target="activeX134.bin"/></Relationships>
</file>

<file path=ppt/activeX/_rels/activeX135.xml.rels><?xml version="1.0" encoding="UTF-8" standalone="yes"?>
<Relationships xmlns="http://schemas.openxmlformats.org/package/2006/relationships"><Relationship Id="rId1" Type="http://schemas.microsoft.com/office/2006/relationships/activeXControlBinary" Target="activeX135.bin"/></Relationships>
</file>

<file path=ppt/activeX/_rels/activeX136.xml.rels><?xml version="1.0" encoding="UTF-8" standalone="yes"?>
<Relationships xmlns="http://schemas.openxmlformats.org/package/2006/relationships"><Relationship Id="rId1" Type="http://schemas.microsoft.com/office/2006/relationships/activeXControlBinary" Target="activeX136.bin"/></Relationships>
</file>

<file path=ppt/activeX/_rels/activeX137.xml.rels><?xml version="1.0" encoding="UTF-8" standalone="yes"?>
<Relationships xmlns="http://schemas.openxmlformats.org/package/2006/relationships"><Relationship Id="rId1" Type="http://schemas.microsoft.com/office/2006/relationships/activeXControlBinary" Target="activeX137.bin"/></Relationships>
</file>

<file path=ppt/activeX/_rels/activeX138.xml.rels><?xml version="1.0" encoding="UTF-8" standalone="yes"?>
<Relationships xmlns="http://schemas.openxmlformats.org/package/2006/relationships"><Relationship Id="rId1" Type="http://schemas.microsoft.com/office/2006/relationships/activeXControlBinary" Target="activeX138.bin"/></Relationships>
</file>

<file path=ppt/activeX/_rels/activeX139.xml.rels><?xml version="1.0" encoding="UTF-8" standalone="yes"?>
<Relationships xmlns="http://schemas.openxmlformats.org/package/2006/relationships"><Relationship Id="rId1" Type="http://schemas.microsoft.com/office/2006/relationships/activeXControlBinary" Target="activeX139.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40.xml.rels><?xml version="1.0" encoding="UTF-8" standalone="yes"?>
<Relationships xmlns="http://schemas.openxmlformats.org/package/2006/relationships"><Relationship Id="rId1" Type="http://schemas.microsoft.com/office/2006/relationships/activeXControlBinary" Target="activeX140.bin"/></Relationships>
</file>

<file path=ppt/activeX/_rels/activeX141.xml.rels><?xml version="1.0" encoding="UTF-8" standalone="yes"?>
<Relationships xmlns="http://schemas.openxmlformats.org/package/2006/relationships"><Relationship Id="rId1" Type="http://schemas.microsoft.com/office/2006/relationships/activeXControlBinary" Target="activeX141.bin"/></Relationships>
</file>

<file path=ppt/activeX/_rels/activeX142.xml.rels><?xml version="1.0" encoding="UTF-8" standalone="yes"?>
<Relationships xmlns="http://schemas.openxmlformats.org/package/2006/relationships"><Relationship Id="rId1" Type="http://schemas.microsoft.com/office/2006/relationships/activeXControlBinary" Target="activeX142.bin"/></Relationships>
</file>

<file path=ppt/activeX/_rels/activeX143.xml.rels><?xml version="1.0" encoding="UTF-8" standalone="yes"?>
<Relationships xmlns="http://schemas.openxmlformats.org/package/2006/relationships"><Relationship Id="rId1" Type="http://schemas.microsoft.com/office/2006/relationships/activeXControlBinary" Target="activeX143.bin"/></Relationships>
</file>

<file path=ppt/activeX/_rels/activeX144.xml.rels><?xml version="1.0" encoding="UTF-8" standalone="yes"?>
<Relationships xmlns="http://schemas.openxmlformats.org/package/2006/relationships"><Relationship Id="rId1" Type="http://schemas.microsoft.com/office/2006/relationships/activeXControlBinary" Target="activeX144.bin"/></Relationships>
</file>

<file path=ppt/activeX/_rels/activeX145.xml.rels><?xml version="1.0" encoding="UTF-8" standalone="yes"?>
<Relationships xmlns="http://schemas.openxmlformats.org/package/2006/relationships"><Relationship Id="rId1" Type="http://schemas.microsoft.com/office/2006/relationships/activeXControlBinary" Target="activeX145.bin"/></Relationships>
</file>

<file path=ppt/activeX/_rels/activeX146.xml.rels><?xml version="1.0" encoding="UTF-8" standalone="yes"?>
<Relationships xmlns="http://schemas.openxmlformats.org/package/2006/relationships"><Relationship Id="rId1" Type="http://schemas.microsoft.com/office/2006/relationships/activeXControlBinary" Target="activeX146.bin"/></Relationships>
</file>

<file path=ppt/activeX/_rels/activeX147.xml.rels><?xml version="1.0" encoding="UTF-8" standalone="yes"?>
<Relationships xmlns="http://schemas.openxmlformats.org/package/2006/relationships"><Relationship Id="rId1" Type="http://schemas.microsoft.com/office/2006/relationships/activeXControlBinary" Target="activeX147.bin"/></Relationships>
</file>

<file path=ppt/activeX/_rels/activeX148.xml.rels><?xml version="1.0" encoding="UTF-8" standalone="yes"?>
<Relationships xmlns="http://schemas.openxmlformats.org/package/2006/relationships"><Relationship Id="rId1" Type="http://schemas.microsoft.com/office/2006/relationships/activeXControlBinary" Target="activeX148.bin"/></Relationships>
</file>

<file path=ppt/activeX/_rels/activeX149.xml.rels><?xml version="1.0" encoding="UTF-8" standalone="yes"?>
<Relationships xmlns="http://schemas.openxmlformats.org/package/2006/relationships"><Relationship Id="rId1" Type="http://schemas.microsoft.com/office/2006/relationships/activeXControlBinary" Target="activeX149.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50.xml.rels><?xml version="1.0" encoding="UTF-8" standalone="yes"?>
<Relationships xmlns="http://schemas.openxmlformats.org/package/2006/relationships"><Relationship Id="rId1" Type="http://schemas.microsoft.com/office/2006/relationships/activeXControlBinary" Target="activeX150.bin"/></Relationships>
</file>

<file path=ppt/activeX/_rels/activeX151.xml.rels><?xml version="1.0" encoding="UTF-8" standalone="yes"?>
<Relationships xmlns="http://schemas.openxmlformats.org/package/2006/relationships"><Relationship Id="rId1" Type="http://schemas.microsoft.com/office/2006/relationships/activeXControlBinary" Target="activeX151.bin"/></Relationships>
</file>

<file path=ppt/activeX/_rels/activeX152.xml.rels><?xml version="1.0" encoding="UTF-8" standalone="yes"?>
<Relationships xmlns="http://schemas.openxmlformats.org/package/2006/relationships"><Relationship Id="rId1" Type="http://schemas.microsoft.com/office/2006/relationships/activeXControlBinary" Target="activeX152.bin"/></Relationships>
</file>

<file path=ppt/activeX/_rels/activeX153.xml.rels><?xml version="1.0" encoding="UTF-8" standalone="yes"?>
<Relationships xmlns="http://schemas.openxmlformats.org/package/2006/relationships"><Relationship Id="rId1" Type="http://schemas.microsoft.com/office/2006/relationships/activeXControlBinary" Target="activeX153.bin"/></Relationships>
</file>

<file path=ppt/activeX/_rels/activeX154.xml.rels><?xml version="1.0" encoding="UTF-8" standalone="yes"?>
<Relationships xmlns="http://schemas.openxmlformats.org/package/2006/relationships"><Relationship Id="rId1" Type="http://schemas.microsoft.com/office/2006/relationships/activeXControlBinary" Target="activeX154.bin"/></Relationships>
</file>

<file path=ppt/activeX/_rels/activeX155.xml.rels><?xml version="1.0" encoding="UTF-8" standalone="yes"?>
<Relationships xmlns="http://schemas.openxmlformats.org/package/2006/relationships"><Relationship Id="rId1" Type="http://schemas.microsoft.com/office/2006/relationships/activeXControlBinary" Target="activeX155.bin"/></Relationships>
</file>

<file path=ppt/activeX/_rels/activeX156.xml.rels><?xml version="1.0" encoding="UTF-8" standalone="yes"?>
<Relationships xmlns="http://schemas.openxmlformats.org/package/2006/relationships"><Relationship Id="rId1" Type="http://schemas.microsoft.com/office/2006/relationships/activeXControlBinary" Target="activeX156.bin"/></Relationships>
</file>

<file path=ppt/activeX/_rels/activeX157.xml.rels><?xml version="1.0" encoding="UTF-8" standalone="yes"?>
<Relationships xmlns="http://schemas.openxmlformats.org/package/2006/relationships"><Relationship Id="rId1" Type="http://schemas.microsoft.com/office/2006/relationships/activeXControlBinary" Target="activeX157.bin"/></Relationships>
</file>

<file path=ppt/activeX/_rels/activeX158.xml.rels><?xml version="1.0" encoding="UTF-8" standalone="yes"?>
<Relationships xmlns="http://schemas.openxmlformats.org/package/2006/relationships"><Relationship Id="rId1" Type="http://schemas.microsoft.com/office/2006/relationships/activeXControlBinary" Target="activeX158.bin"/></Relationships>
</file>

<file path=ppt/activeX/_rels/activeX159.xml.rels><?xml version="1.0" encoding="UTF-8" standalone="yes"?>
<Relationships xmlns="http://schemas.openxmlformats.org/package/2006/relationships"><Relationship Id="rId1" Type="http://schemas.microsoft.com/office/2006/relationships/activeXControlBinary" Target="activeX159.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60.xml.rels><?xml version="1.0" encoding="UTF-8" standalone="yes"?>
<Relationships xmlns="http://schemas.openxmlformats.org/package/2006/relationships"><Relationship Id="rId1" Type="http://schemas.microsoft.com/office/2006/relationships/activeXControlBinary" Target="activeX160.bin"/></Relationships>
</file>

<file path=ppt/activeX/_rels/activeX161.xml.rels><?xml version="1.0" encoding="UTF-8" standalone="yes"?>
<Relationships xmlns="http://schemas.openxmlformats.org/package/2006/relationships"><Relationship Id="rId1" Type="http://schemas.microsoft.com/office/2006/relationships/activeXControlBinary" Target="activeX161.bin"/></Relationships>
</file>

<file path=ppt/activeX/_rels/activeX162.xml.rels><?xml version="1.0" encoding="UTF-8" standalone="yes"?>
<Relationships xmlns="http://schemas.openxmlformats.org/package/2006/relationships"><Relationship Id="rId1" Type="http://schemas.microsoft.com/office/2006/relationships/activeXControlBinary" Target="activeX162.bin"/></Relationships>
</file>

<file path=ppt/activeX/_rels/activeX163.xml.rels><?xml version="1.0" encoding="UTF-8" standalone="yes"?>
<Relationships xmlns="http://schemas.openxmlformats.org/package/2006/relationships"><Relationship Id="rId1" Type="http://schemas.microsoft.com/office/2006/relationships/activeXControlBinary" Target="activeX163.bin"/></Relationships>
</file>

<file path=ppt/activeX/_rels/activeX164.xml.rels><?xml version="1.0" encoding="UTF-8" standalone="yes"?>
<Relationships xmlns="http://schemas.openxmlformats.org/package/2006/relationships"><Relationship Id="rId1" Type="http://schemas.microsoft.com/office/2006/relationships/activeXControlBinary" Target="activeX164.bin"/></Relationships>
</file>

<file path=ppt/activeX/_rels/activeX165.xml.rels><?xml version="1.0" encoding="UTF-8" standalone="yes"?>
<Relationships xmlns="http://schemas.openxmlformats.org/package/2006/relationships"><Relationship Id="rId1" Type="http://schemas.microsoft.com/office/2006/relationships/activeXControlBinary" Target="activeX165.bin"/></Relationships>
</file>

<file path=ppt/activeX/_rels/activeX166.xml.rels><?xml version="1.0" encoding="UTF-8" standalone="yes"?>
<Relationships xmlns="http://schemas.openxmlformats.org/package/2006/relationships"><Relationship Id="rId1" Type="http://schemas.microsoft.com/office/2006/relationships/activeXControlBinary" Target="activeX166.bin"/></Relationships>
</file>

<file path=ppt/activeX/_rels/activeX167.xml.rels><?xml version="1.0" encoding="UTF-8" standalone="yes"?>
<Relationships xmlns="http://schemas.openxmlformats.org/package/2006/relationships"><Relationship Id="rId1" Type="http://schemas.microsoft.com/office/2006/relationships/activeXControlBinary" Target="activeX167.bin"/></Relationships>
</file>

<file path=ppt/activeX/_rels/activeX168.xml.rels><?xml version="1.0" encoding="UTF-8" standalone="yes"?>
<Relationships xmlns="http://schemas.openxmlformats.org/package/2006/relationships"><Relationship Id="rId1" Type="http://schemas.microsoft.com/office/2006/relationships/activeXControlBinary" Target="activeX168.bin"/></Relationships>
</file>

<file path=ppt/activeX/_rels/activeX169.xml.rels><?xml version="1.0" encoding="UTF-8" standalone="yes"?>
<Relationships xmlns="http://schemas.openxmlformats.org/package/2006/relationships"><Relationship Id="rId1" Type="http://schemas.microsoft.com/office/2006/relationships/activeXControlBinary" Target="activeX169.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70.xml.rels><?xml version="1.0" encoding="UTF-8" standalone="yes"?>
<Relationships xmlns="http://schemas.openxmlformats.org/package/2006/relationships"><Relationship Id="rId1" Type="http://schemas.microsoft.com/office/2006/relationships/activeXControlBinary" Target="activeX170.bin"/></Relationships>
</file>

<file path=ppt/activeX/_rels/activeX171.xml.rels><?xml version="1.0" encoding="UTF-8" standalone="yes"?>
<Relationships xmlns="http://schemas.openxmlformats.org/package/2006/relationships"><Relationship Id="rId1" Type="http://schemas.microsoft.com/office/2006/relationships/activeXControlBinary" Target="activeX171.bin"/></Relationships>
</file>

<file path=ppt/activeX/_rels/activeX172.xml.rels><?xml version="1.0" encoding="UTF-8" standalone="yes"?>
<Relationships xmlns="http://schemas.openxmlformats.org/package/2006/relationships"><Relationship Id="rId1" Type="http://schemas.microsoft.com/office/2006/relationships/activeXControlBinary" Target="activeX172.bin"/></Relationships>
</file>

<file path=ppt/activeX/_rels/activeX173.xml.rels><?xml version="1.0" encoding="UTF-8" standalone="yes"?>
<Relationships xmlns="http://schemas.openxmlformats.org/package/2006/relationships"><Relationship Id="rId1" Type="http://schemas.microsoft.com/office/2006/relationships/activeXControlBinary" Target="activeX173.bin"/></Relationships>
</file>

<file path=ppt/activeX/_rels/activeX174.xml.rels><?xml version="1.0" encoding="UTF-8" standalone="yes"?>
<Relationships xmlns="http://schemas.openxmlformats.org/package/2006/relationships"><Relationship Id="rId1" Type="http://schemas.microsoft.com/office/2006/relationships/activeXControlBinary" Target="activeX174.bin"/></Relationships>
</file>

<file path=ppt/activeX/_rels/activeX175.xml.rels><?xml version="1.0" encoding="UTF-8" standalone="yes"?>
<Relationships xmlns="http://schemas.openxmlformats.org/package/2006/relationships"><Relationship Id="rId1" Type="http://schemas.microsoft.com/office/2006/relationships/activeXControlBinary" Target="activeX175.bin"/></Relationships>
</file>

<file path=ppt/activeX/_rels/activeX176.xml.rels><?xml version="1.0" encoding="UTF-8" standalone="yes"?>
<Relationships xmlns="http://schemas.openxmlformats.org/package/2006/relationships"><Relationship Id="rId1" Type="http://schemas.microsoft.com/office/2006/relationships/activeXControlBinary" Target="activeX176.bin"/></Relationships>
</file>

<file path=ppt/activeX/_rels/activeX177.xml.rels><?xml version="1.0" encoding="UTF-8" standalone="yes"?>
<Relationships xmlns="http://schemas.openxmlformats.org/package/2006/relationships"><Relationship Id="rId1" Type="http://schemas.microsoft.com/office/2006/relationships/activeXControlBinary" Target="activeX177.bin"/></Relationships>
</file>

<file path=ppt/activeX/_rels/activeX178.xml.rels><?xml version="1.0" encoding="UTF-8" standalone="yes"?>
<Relationships xmlns="http://schemas.openxmlformats.org/package/2006/relationships"><Relationship Id="rId1" Type="http://schemas.microsoft.com/office/2006/relationships/activeXControlBinary" Target="activeX178.bin"/></Relationships>
</file>

<file path=ppt/activeX/_rels/activeX179.xml.rels><?xml version="1.0" encoding="UTF-8" standalone="yes"?>
<Relationships xmlns="http://schemas.openxmlformats.org/package/2006/relationships"><Relationship Id="rId1" Type="http://schemas.microsoft.com/office/2006/relationships/activeXControlBinary" Target="activeX179.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80.xml.rels><?xml version="1.0" encoding="UTF-8" standalone="yes"?>
<Relationships xmlns="http://schemas.openxmlformats.org/package/2006/relationships"><Relationship Id="rId1" Type="http://schemas.microsoft.com/office/2006/relationships/activeXControlBinary" Target="activeX180.bin"/></Relationships>
</file>

<file path=ppt/activeX/_rels/activeX181.xml.rels><?xml version="1.0" encoding="UTF-8" standalone="yes"?>
<Relationships xmlns="http://schemas.openxmlformats.org/package/2006/relationships"><Relationship Id="rId1" Type="http://schemas.microsoft.com/office/2006/relationships/activeXControlBinary" Target="activeX181.bin"/></Relationships>
</file>

<file path=ppt/activeX/_rels/activeX182.xml.rels><?xml version="1.0" encoding="UTF-8" standalone="yes"?>
<Relationships xmlns="http://schemas.openxmlformats.org/package/2006/relationships"><Relationship Id="rId1" Type="http://schemas.microsoft.com/office/2006/relationships/activeXControlBinary" Target="activeX182.bin"/></Relationships>
</file>

<file path=ppt/activeX/_rels/activeX183.xml.rels><?xml version="1.0" encoding="UTF-8" standalone="yes"?>
<Relationships xmlns="http://schemas.openxmlformats.org/package/2006/relationships"><Relationship Id="rId1" Type="http://schemas.microsoft.com/office/2006/relationships/activeXControlBinary" Target="activeX183.bin"/></Relationships>
</file>

<file path=ppt/activeX/_rels/activeX184.xml.rels><?xml version="1.0" encoding="UTF-8" standalone="yes"?>
<Relationships xmlns="http://schemas.openxmlformats.org/package/2006/relationships"><Relationship Id="rId1" Type="http://schemas.microsoft.com/office/2006/relationships/activeXControlBinary" Target="activeX184.bin"/></Relationships>
</file>

<file path=ppt/activeX/_rels/activeX185.xml.rels><?xml version="1.0" encoding="UTF-8" standalone="yes"?>
<Relationships xmlns="http://schemas.openxmlformats.org/package/2006/relationships"><Relationship Id="rId1" Type="http://schemas.microsoft.com/office/2006/relationships/activeXControlBinary" Target="activeX185.bin"/></Relationships>
</file>

<file path=ppt/activeX/_rels/activeX186.xml.rels><?xml version="1.0" encoding="UTF-8" standalone="yes"?>
<Relationships xmlns="http://schemas.openxmlformats.org/package/2006/relationships"><Relationship Id="rId1" Type="http://schemas.microsoft.com/office/2006/relationships/activeXControlBinary" Target="activeX186.bin"/></Relationships>
</file>

<file path=ppt/activeX/_rels/activeX187.xml.rels><?xml version="1.0" encoding="UTF-8" standalone="yes"?>
<Relationships xmlns="http://schemas.openxmlformats.org/package/2006/relationships"><Relationship Id="rId1" Type="http://schemas.microsoft.com/office/2006/relationships/activeXControlBinary" Target="activeX187.bin"/></Relationships>
</file>

<file path=ppt/activeX/_rels/activeX188.xml.rels><?xml version="1.0" encoding="UTF-8" standalone="yes"?>
<Relationships xmlns="http://schemas.openxmlformats.org/package/2006/relationships"><Relationship Id="rId1" Type="http://schemas.microsoft.com/office/2006/relationships/activeXControlBinary" Target="activeX188.bin"/></Relationships>
</file>

<file path=ppt/activeX/_rels/activeX189.xml.rels><?xml version="1.0" encoding="UTF-8" standalone="yes"?>
<Relationships xmlns="http://schemas.openxmlformats.org/package/2006/relationships"><Relationship Id="rId1" Type="http://schemas.microsoft.com/office/2006/relationships/activeXControlBinary" Target="activeX189.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190.xml.rels><?xml version="1.0" encoding="UTF-8" standalone="yes"?>
<Relationships xmlns="http://schemas.openxmlformats.org/package/2006/relationships"><Relationship Id="rId1" Type="http://schemas.microsoft.com/office/2006/relationships/activeXControlBinary" Target="activeX19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44.xml.rels><?xml version="1.0" encoding="UTF-8" standalone="yes"?>
<Relationships xmlns="http://schemas.openxmlformats.org/package/2006/relationships"><Relationship Id="rId1" Type="http://schemas.microsoft.com/office/2006/relationships/activeXControlBinary" Target="activeX44.bin"/></Relationships>
</file>

<file path=ppt/activeX/_rels/activeX45.xml.rels><?xml version="1.0" encoding="UTF-8" standalone="yes"?>
<Relationships xmlns="http://schemas.openxmlformats.org/package/2006/relationships"><Relationship Id="rId1" Type="http://schemas.microsoft.com/office/2006/relationships/activeXControlBinary" Target="activeX45.bin"/></Relationships>
</file>

<file path=ppt/activeX/_rels/activeX46.xml.rels><?xml version="1.0" encoding="UTF-8" standalone="yes"?>
<Relationships xmlns="http://schemas.openxmlformats.org/package/2006/relationships"><Relationship Id="rId1" Type="http://schemas.microsoft.com/office/2006/relationships/activeXControlBinary" Target="activeX46.bin"/></Relationships>
</file>

<file path=ppt/activeX/_rels/activeX47.xml.rels><?xml version="1.0" encoding="UTF-8" standalone="yes"?>
<Relationships xmlns="http://schemas.openxmlformats.org/package/2006/relationships"><Relationship Id="rId1" Type="http://schemas.microsoft.com/office/2006/relationships/activeXControlBinary" Target="activeX47.bin"/></Relationships>
</file>

<file path=ppt/activeX/_rels/activeX48.xml.rels><?xml version="1.0" encoding="UTF-8" standalone="yes"?>
<Relationships xmlns="http://schemas.openxmlformats.org/package/2006/relationships"><Relationship Id="rId1" Type="http://schemas.microsoft.com/office/2006/relationships/activeXControlBinary" Target="activeX48.bin"/></Relationships>
</file>

<file path=ppt/activeX/_rels/activeX49.xml.rels><?xml version="1.0" encoding="UTF-8" standalone="yes"?>
<Relationships xmlns="http://schemas.openxmlformats.org/package/2006/relationships"><Relationship Id="rId1" Type="http://schemas.microsoft.com/office/2006/relationships/activeXControlBinary" Target="activeX49.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50.xml.rels><?xml version="1.0" encoding="UTF-8" standalone="yes"?>
<Relationships xmlns="http://schemas.openxmlformats.org/package/2006/relationships"><Relationship Id="rId1" Type="http://schemas.microsoft.com/office/2006/relationships/activeXControlBinary" Target="activeX50.bin"/></Relationships>
</file>

<file path=ppt/activeX/_rels/activeX51.xml.rels><?xml version="1.0" encoding="UTF-8" standalone="yes"?>
<Relationships xmlns="http://schemas.openxmlformats.org/package/2006/relationships"><Relationship Id="rId1" Type="http://schemas.microsoft.com/office/2006/relationships/activeXControlBinary" Target="activeX51.bin"/></Relationships>
</file>

<file path=ppt/activeX/_rels/activeX52.xml.rels><?xml version="1.0" encoding="UTF-8" standalone="yes"?>
<Relationships xmlns="http://schemas.openxmlformats.org/package/2006/relationships"><Relationship Id="rId1" Type="http://schemas.microsoft.com/office/2006/relationships/activeXControlBinary" Target="activeX52.bin"/></Relationships>
</file>

<file path=ppt/activeX/_rels/activeX53.xml.rels><?xml version="1.0" encoding="UTF-8" standalone="yes"?>
<Relationships xmlns="http://schemas.openxmlformats.org/package/2006/relationships"><Relationship Id="rId1" Type="http://schemas.microsoft.com/office/2006/relationships/activeXControlBinary" Target="activeX53.bin"/></Relationships>
</file>

<file path=ppt/activeX/_rels/activeX54.xml.rels><?xml version="1.0" encoding="UTF-8" standalone="yes"?>
<Relationships xmlns="http://schemas.openxmlformats.org/package/2006/relationships"><Relationship Id="rId1" Type="http://schemas.microsoft.com/office/2006/relationships/activeXControlBinary" Target="activeX54.bin"/></Relationships>
</file>

<file path=ppt/activeX/_rels/activeX55.xml.rels><?xml version="1.0" encoding="UTF-8" standalone="yes"?>
<Relationships xmlns="http://schemas.openxmlformats.org/package/2006/relationships"><Relationship Id="rId1" Type="http://schemas.microsoft.com/office/2006/relationships/activeXControlBinary" Target="activeX55.bin"/></Relationships>
</file>

<file path=ppt/activeX/_rels/activeX56.xml.rels><?xml version="1.0" encoding="UTF-8" standalone="yes"?>
<Relationships xmlns="http://schemas.openxmlformats.org/package/2006/relationships"><Relationship Id="rId1" Type="http://schemas.microsoft.com/office/2006/relationships/activeXControlBinary" Target="activeX56.bin"/></Relationships>
</file>

<file path=ppt/activeX/_rels/activeX57.xml.rels><?xml version="1.0" encoding="UTF-8" standalone="yes"?>
<Relationships xmlns="http://schemas.openxmlformats.org/package/2006/relationships"><Relationship Id="rId1" Type="http://schemas.microsoft.com/office/2006/relationships/activeXControlBinary" Target="activeX57.bin"/></Relationships>
</file>

<file path=ppt/activeX/_rels/activeX58.xml.rels><?xml version="1.0" encoding="UTF-8" standalone="yes"?>
<Relationships xmlns="http://schemas.openxmlformats.org/package/2006/relationships"><Relationship Id="rId1" Type="http://schemas.microsoft.com/office/2006/relationships/activeXControlBinary" Target="activeX58.bin"/></Relationships>
</file>

<file path=ppt/activeX/_rels/activeX59.xml.rels><?xml version="1.0" encoding="UTF-8" standalone="yes"?>
<Relationships xmlns="http://schemas.openxmlformats.org/package/2006/relationships"><Relationship Id="rId1" Type="http://schemas.microsoft.com/office/2006/relationships/activeXControlBinary" Target="activeX59.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60.xml.rels><?xml version="1.0" encoding="UTF-8" standalone="yes"?>
<Relationships xmlns="http://schemas.openxmlformats.org/package/2006/relationships"><Relationship Id="rId1" Type="http://schemas.microsoft.com/office/2006/relationships/activeXControlBinary" Target="activeX60.bin"/></Relationships>
</file>

<file path=ppt/activeX/_rels/activeX61.xml.rels><?xml version="1.0" encoding="UTF-8" standalone="yes"?>
<Relationships xmlns="http://schemas.openxmlformats.org/package/2006/relationships"><Relationship Id="rId1" Type="http://schemas.microsoft.com/office/2006/relationships/activeXControlBinary" Target="activeX61.bin"/></Relationships>
</file>

<file path=ppt/activeX/_rels/activeX62.xml.rels><?xml version="1.0" encoding="UTF-8" standalone="yes"?>
<Relationships xmlns="http://schemas.openxmlformats.org/package/2006/relationships"><Relationship Id="rId1" Type="http://schemas.microsoft.com/office/2006/relationships/activeXControlBinary" Target="activeX62.bin"/></Relationships>
</file>

<file path=ppt/activeX/_rels/activeX63.xml.rels><?xml version="1.0" encoding="UTF-8" standalone="yes"?>
<Relationships xmlns="http://schemas.openxmlformats.org/package/2006/relationships"><Relationship Id="rId1" Type="http://schemas.microsoft.com/office/2006/relationships/activeXControlBinary" Target="activeX63.bin"/></Relationships>
</file>

<file path=ppt/activeX/_rels/activeX64.xml.rels><?xml version="1.0" encoding="UTF-8" standalone="yes"?>
<Relationships xmlns="http://schemas.openxmlformats.org/package/2006/relationships"><Relationship Id="rId1" Type="http://schemas.microsoft.com/office/2006/relationships/activeXControlBinary" Target="activeX64.bin"/></Relationships>
</file>

<file path=ppt/activeX/_rels/activeX65.xml.rels><?xml version="1.0" encoding="UTF-8" standalone="yes"?>
<Relationships xmlns="http://schemas.openxmlformats.org/package/2006/relationships"><Relationship Id="rId1" Type="http://schemas.microsoft.com/office/2006/relationships/activeXControlBinary" Target="activeX65.bin"/></Relationships>
</file>

<file path=ppt/activeX/_rels/activeX66.xml.rels><?xml version="1.0" encoding="UTF-8" standalone="yes"?>
<Relationships xmlns="http://schemas.openxmlformats.org/package/2006/relationships"><Relationship Id="rId1" Type="http://schemas.microsoft.com/office/2006/relationships/activeXControlBinary" Target="activeX66.bin"/></Relationships>
</file>

<file path=ppt/activeX/_rels/activeX67.xml.rels><?xml version="1.0" encoding="UTF-8" standalone="yes"?>
<Relationships xmlns="http://schemas.openxmlformats.org/package/2006/relationships"><Relationship Id="rId1" Type="http://schemas.microsoft.com/office/2006/relationships/activeXControlBinary" Target="activeX67.bin"/></Relationships>
</file>

<file path=ppt/activeX/_rels/activeX68.xml.rels><?xml version="1.0" encoding="UTF-8" standalone="yes"?>
<Relationships xmlns="http://schemas.openxmlformats.org/package/2006/relationships"><Relationship Id="rId1" Type="http://schemas.microsoft.com/office/2006/relationships/activeXControlBinary" Target="activeX68.bin"/></Relationships>
</file>

<file path=ppt/activeX/_rels/activeX69.xml.rels><?xml version="1.0" encoding="UTF-8" standalone="yes"?>
<Relationships xmlns="http://schemas.openxmlformats.org/package/2006/relationships"><Relationship Id="rId1" Type="http://schemas.microsoft.com/office/2006/relationships/activeXControlBinary" Target="activeX69.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70.xml.rels><?xml version="1.0" encoding="UTF-8" standalone="yes"?>
<Relationships xmlns="http://schemas.openxmlformats.org/package/2006/relationships"><Relationship Id="rId1" Type="http://schemas.microsoft.com/office/2006/relationships/activeXControlBinary" Target="activeX70.bin"/></Relationships>
</file>

<file path=ppt/activeX/_rels/activeX71.xml.rels><?xml version="1.0" encoding="UTF-8" standalone="yes"?>
<Relationships xmlns="http://schemas.openxmlformats.org/package/2006/relationships"><Relationship Id="rId1" Type="http://schemas.microsoft.com/office/2006/relationships/activeXControlBinary" Target="activeX71.bin"/></Relationships>
</file>

<file path=ppt/activeX/_rels/activeX72.xml.rels><?xml version="1.0" encoding="UTF-8" standalone="yes"?>
<Relationships xmlns="http://schemas.openxmlformats.org/package/2006/relationships"><Relationship Id="rId1" Type="http://schemas.microsoft.com/office/2006/relationships/activeXControlBinary" Target="activeX72.bin"/></Relationships>
</file>

<file path=ppt/activeX/_rels/activeX73.xml.rels><?xml version="1.0" encoding="UTF-8" standalone="yes"?>
<Relationships xmlns="http://schemas.openxmlformats.org/package/2006/relationships"><Relationship Id="rId1" Type="http://schemas.microsoft.com/office/2006/relationships/activeXControlBinary" Target="activeX73.bin"/></Relationships>
</file>

<file path=ppt/activeX/_rels/activeX74.xml.rels><?xml version="1.0" encoding="UTF-8" standalone="yes"?>
<Relationships xmlns="http://schemas.openxmlformats.org/package/2006/relationships"><Relationship Id="rId1" Type="http://schemas.microsoft.com/office/2006/relationships/activeXControlBinary" Target="activeX74.bin"/></Relationships>
</file>

<file path=ppt/activeX/_rels/activeX75.xml.rels><?xml version="1.0" encoding="UTF-8" standalone="yes"?>
<Relationships xmlns="http://schemas.openxmlformats.org/package/2006/relationships"><Relationship Id="rId1" Type="http://schemas.microsoft.com/office/2006/relationships/activeXControlBinary" Target="activeX75.bin"/></Relationships>
</file>

<file path=ppt/activeX/_rels/activeX76.xml.rels><?xml version="1.0" encoding="UTF-8" standalone="yes"?>
<Relationships xmlns="http://schemas.openxmlformats.org/package/2006/relationships"><Relationship Id="rId1" Type="http://schemas.microsoft.com/office/2006/relationships/activeXControlBinary" Target="activeX76.bin"/></Relationships>
</file>

<file path=ppt/activeX/_rels/activeX77.xml.rels><?xml version="1.0" encoding="UTF-8" standalone="yes"?>
<Relationships xmlns="http://schemas.openxmlformats.org/package/2006/relationships"><Relationship Id="rId1" Type="http://schemas.microsoft.com/office/2006/relationships/activeXControlBinary" Target="activeX77.bin"/></Relationships>
</file>

<file path=ppt/activeX/_rels/activeX78.xml.rels><?xml version="1.0" encoding="UTF-8" standalone="yes"?>
<Relationships xmlns="http://schemas.openxmlformats.org/package/2006/relationships"><Relationship Id="rId1" Type="http://schemas.microsoft.com/office/2006/relationships/activeXControlBinary" Target="activeX78.bin"/></Relationships>
</file>

<file path=ppt/activeX/_rels/activeX79.xml.rels><?xml version="1.0" encoding="UTF-8" standalone="yes"?>
<Relationships xmlns="http://schemas.openxmlformats.org/package/2006/relationships"><Relationship Id="rId1" Type="http://schemas.microsoft.com/office/2006/relationships/activeXControlBinary" Target="activeX79.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80.xml.rels><?xml version="1.0" encoding="UTF-8" standalone="yes"?>
<Relationships xmlns="http://schemas.openxmlformats.org/package/2006/relationships"><Relationship Id="rId1" Type="http://schemas.microsoft.com/office/2006/relationships/activeXControlBinary" Target="activeX80.bin"/></Relationships>
</file>

<file path=ppt/activeX/_rels/activeX81.xml.rels><?xml version="1.0" encoding="UTF-8" standalone="yes"?>
<Relationships xmlns="http://schemas.openxmlformats.org/package/2006/relationships"><Relationship Id="rId1" Type="http://schemas.microsoft.com/office/2006/relationships/activeXControlBinary" Target="activeX81.bin"/></Relationships>
</file>

<file path=ppt/activeX/_rels/activeX82.xml.rels><?xml version="1.0" encoding="UTF-8" standalone="yes"?>
<Relationships xmlns="http://schemas.openxmlformats.org/package/2006/relationships"><Relationship Id="rId1" Type="http://schemas.microsoft.com/office/2006/relationships/activeXControlBinary" Target="activeX82.bin"/></Relationships>
</file>

<file path=ppt/activeX/_rels/activeX83.xml.rels><?xml version="1.0" encoding="UTF-8" standalone="yes"?>
<Relationships xmlns="http://schemas.openxmlformats.org/package/2006/relationships"><Relationship Id="rId1" Type="http://schemas.microsoft.com/office/2006/relationships/activeXControlBinary" Target="activeX83.bin"/></Relationships>
</file>

<file path=ppt/activeX/_rels/activeX84.xml.rels><?xml version="1.0" encoding="UTF-8" standalone="yes"?>
<Relationships xmlns="http://schemas.openxmlformats.org/package/2006/relationships"><Relationship Id="rId1" Type="http://schemas.microsoft.com/office/2006/relationships/activeXControlBinary" Target="activeX84.bin"/></Relationships>
</file>

<file path=ppt/activeX/_rels/activeX85.xml.rels><?xml version="1.0" encoding="UTF-8" standalone="yes"?>
<Relationships xmlns="http://schemas.openxmlformats.org/package/2006/relationships"><Relationship Id="rId1" Type="http://schemas.microsoft.com/office/2006/relationships/activeXControlBinary" Target="activeX85.bin"/></Relationships>
</file>

<file path=ppt/activeX/_rels/activeX86.xml.rels><?xml version="1.0" encoding="UTF-8" standalone="yes"?>
<Relationships xmlns="http://schemas.openxmlformats.org/package/2006/relationships"><Relationship Id="rId1" Type="http://schemas.microsoft.com/office/2006/relationships/activeXControlBinary" Target="activeX86.bin"/></Relationships>
</file>

<file path=ppt/activeX/_rels/activeX87.xml.rels><?xml version="1.0" encoding="UTF-8" standalone="yes"?>
<Relationships xmlns="http://schemas.openxmlformats.org/package/2006/relationships"><Relationship Id="rId1" Type="http://schemas.microsoft.com/office/2006/relationships/activeXControlBinary" Target="activeX87.bin"/></Relationships>
</file>

<file path=ppt/activeX/_rels/activeX88.xml.rels><?xml version="1.0" encoding="UTF-8" standalone="yes"?>
<Relationships xmlns="http://schemas.openxmlformats.org/package/2006/relationships"><Relationship Id="rId1" Type="http://schemas.microsoft.com/office/2006/relationships/activeXControlBinary" Target="activeX88.bin"/></Relationships>
</file>

<file path=ppt/activeX/_rels/activeX89.xml.rels><?xml version="1.0" encoding="UTF-8" standalone="yes"?>
<Relationships xmlns="http://schemas.openxmlformats.org/package/2006/relationships"><Relationship Id="rId1" Type="http://schemas.microsoft.com/office/2006/relationships/activeXControlBinary" Target="activeX89.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_rels/activeX90.xml.rels><?xml version="1.0" encoding="UTF-8" standalone="yes"?>
<Relationships xmlns="http://schemas.openxmlformats.org/package/2006/relationships"><Relationship Id="rId1" Type="http://schemas.microsoft.com/office/2006/relationships/activeXControlBinary" Target="activeX90.bin"/></Relationships>
</file>

<file path=ppt/activeX/_rels/activeX91.xml.rels><?xml version="1.0" encoding="UTF-8" standalone="yes"?>
<Relationships xmlns="http://schemas.openxmlformats.org/package/2006/relationships"><Relationship Id="rId1" Type="http://schemas.microsoft.com/office/2006/relationships/activeXControlBinary" Target="activeX91.bin"/></Relationships>
</file>

<file path=ppt/activeX/_rels/activeX92.xml.rels><?xml version="1.0" encoding="UTF-8" standalone="yes"?>
<Relationships xmlns="http://schemas.openxmlformats.org/package/2006/relationships"><Relationship Id="rId1" Type="http://schemas.microsoft.com/office/2006/relationships/activeXControlBinary" Target="activeX92.bin"/></Relationships>
</file>

<file path=ppt/activeX/_rels/activeX93.xml.rels><?xml version="1.0" encoding="UTF-8" standalone="yes"?>
<Relationships xmlns="http://schemas.openxmlformats.org/package/2006/relationships"><Relationship Id="rId1" Type="http://schemas.microsoft.com/office/2006/relationships/activeXControlBinary" Target="activeX93.bin"/></Relationships>
</file>

<file path=ppt/activeX/_rels/activeX94.xml.rels><?xml version="1.0" encoding="UTF-8" standalone="yes"?>
<Relationships xmlns="http://schemas.openxmlformats.org/package/2006/relationships"><Relationship Id="rId1" Type="http://schemas.microsoft.com/office/2006/relationships/activeXControlBinary" Target="activeX94.bin"/></Relationships>
</file>

<file path=ppt/activeX/_rels/activeX95.xml.rels><?xml version="1.0" encoding="UTF-8" standalone="yes"?>
<Relationships xmlns="http://schemas.openxmlformats.org/package/2006/relationships"><Relationship Id="rId1" Type="http://schemas.microsoft.com/office/2006/relationships/activeXControlBinary" Target="activeX95.bin"/></Relationships>
</file>

<file path=ppt/activeX/_rels/activeX96.xml.rels><?xml version="1.0" encoding="UTF-8" standalone="yes"?>
<Relationships xmlns="http://schemas.openxmlformats.org/package/2006/relationships"><Relationship Id="rId1" Type="http://schemas.microsoft.com/office/2006/relationships/activeXControlBinary" Target="activeX96.bin"/></Relationships>
</file>

<file path=ppt/activeX/_rels/activeX97.xml.rels><?xml version="1.0" encoding="UTF-8" standalone="yes"?>
<Relationships xmlns="http://schemas.openxmlformats.org/package/2006/relationships"><Relationship Id="rId1" Type="http://schemas.microsoft.com/office/2006/relationships/activeXControlBinary" Target="activeX97.bin"/></Relationships>
</file>

<file path=ppt/activeX/_rels/activeX98.xml.rels><?xml version="1.0" encoding="UTF-8" standalone="yes"?>
<Relationships xmlns="http://schemas.openxmlformats.org/package/2006/relationships"><Relationship Id="rId1" Type="http://schemas.microsoft.com/office/2006/relationships/activeXControlBinary" Target="activeX98.bin"/></Relationships>
</file>

<file path=ppt/activeX/_rels/activeX99.xml.rels><?xml version="1.0" encoding="UTF-8" standalone="yes"?>
<Relationships xmlns="http://schemas.openxmlformats.org/package/2006/relationships"><Relationship Id="rId1" Type="http://schemas.microsoft.com/office/2006/relationships/activeXControlBinary" Target="activeX99.bin"/></Relationships>
</file>

<file path=ppt/activeX/activeX1.xml><?xml version="1.0" encoding="utf-8"?>
<ax:ocx xmlns:ax="http://schemas.microsoft.com/office/2006/activeX" xmlns:r="http://schemas.openxmlformats.org/officeDocument/2006/relationships" ax:classid="{5512D118-5CC6-11CF-8D67-00AA00BDCE1D}" ax:persistence="persistStream" r:id="rId1"/>
</file>

<file path=ppt/activeX/activeX10.xml><?xml version="1.0" encoding="utf-8"?>
<ax:ocx xmlns:ax="http://schemas.microsoft.com/office/2006/activeX" xmlns:r="http://schemas.openxmlformats.org/officeDocument/2006/relationships" ax:classid="{5512D118-5CC6-11CF-8D67-00AA00BDCE1D}" ax:persistence="persistStream" r:id="rId1"/>
</file>

<file path=ppt/activeX/activeX100.xml><?xml version="1.0" encoding="utf-8"?>
<ax:ocx xmlns:ax="http://schemas.microsoft.com/office/2006/activeX" xmlns:r="http://schemas.openxmlformats.org/officeDocument/2006/relationships" ax:classid="{5512D118-5CC6-11CF-8D67-00AA00BDCE1D}" ax:persistence="persistStream" r:id="rId1"/>
</file>

<file path=ppt/activeX/activeX101.xml><?xml version="1.0" encoding="utf-8"?>
<ax:ocx xmlns:ax="http://schemas.microsoft.com/office/2006/activeX" xmlns:r="http://schemas.openxmlformats.org/officeDocument/2006/relationships" ax:classid="{5512D118-5CC6-11CF-8D67-00AA00BDCE1D}" ax:persistence="persistStream" r:id="rId1"/>
</file>

<file path=ppt/activeX/activeX102.xml><?xml version="1.0" encoding="utf-8"?>
<ax:ocx xmlns:ax="http://schemas.microsoft.com/office/2006/activeX" xmlns:r="http://schemas.openxmlformats.org/officeDocument/2006/relationships" ax:classid="{5512D118-5CC6-11CF-8D67-00AA00BDCE1D}" ax:persistence="persistStream" r:id="rId1"/>
</file>

<file path=ppt/activeX/activeX103.xml><?xml version="1.0" encoding="utf-8"?>
<ax:ocx xmlns:ax="http://schemas.microsoft.com/office/2006/activeX" xmlns:r="http://schemas.openxmlformats.org/officeDocument/2006/relationships" ax:classid="{5512D118-5CC6-11CF-8D67-00AA00BDCE1D}" ax:persistence="persistStream" r:id="rId1"/>
</file>

<file path=ppt/activeX/activeX104.xml><?xml version="1.0" encoding="utf-8"?>
<ax:ocx xmlns:ax="http://schemas.microsoft.com/office/2006/activeX" xmlns:r="http://schemas.openxmlformats.org/officeDocument/2006/relationships" ax:classid="{5512D118-5CC6-11CF-8D67-00AA00BDCE1D}" ax:persistence="persistStream" r:id="rId1"/>
</file>

<file path=ppt/activeX/activeX105.xml><?xml version="1.0" encoding="utf-8"?>
<ax:ocx xmlns:ax="http://schemas.microsoft.com/office/2006/activeX" xmlns:r="http://schemas.openxmlformats.org/officeDocument/2006/relationships" ax:classid="{5512D118-5CC6-11CF-8D67-00AA00BDCE1D}" ax:persistence="persistStream" r:id="rId1"/>
</file>

<file path=ppt/activeX/activeX106.xml><?xml version="1.0" encoding="utf-8"?>
<ax:ocx xmlns:ax="http://schemas.microsoft.com/office/2006/activeX" xmlns:r="http://schemas.openxmlformats.org/officeDocument/2006/relationships" ax:classid="{5512D118-5CC6-11CF-8D67-00AA00BDCE1D}" ax:persistence="persistStream" r:id="rId1"/>
</file>

<file path=ppt/activeX/activeX107.xml><?xml version="1.0" encoding="utf-8"?>
<ax:ocx xmlns:ax="http://schemas.microsoft.com/office/2006/activeX" xmlns:r="http://schemas.openxmlformats.org/officeDocument/2006/relationships" ax:classid="{5512D118-5CC6-11CF-8D67-00AA00BDCE1D}" ax:persistence="persistStream" r:id="rId1"/>
</file>

<file path=ppt/activeX/activeX108.xml><?xml version="1.0" encoding="utf-8"?>
<ax:ocx xmlns:ax="http://schemas.microsoft.com/office/2006/activeX" xmlns:r="http://schemas.openxmlformats.org/officeDocument/2006/relationships" ax:classid="{5512D118-5CC6-11CF-8D67-00AA00BDCE1D}" ax:persistence="persistStream" r:id="rId1"/>
</file>

<file path=ppt/activeX/activeX109.xml><?xml version="1.0" encoding="utf-8"?>
<ax:ocx xmlns:ax="http://schemas.microsoft.com/office/2006/activeX" xmlns:r="http://schemas.openxmlformats.org/officeDocument/2006/relationships" ax:classid="{5512D118-5CC6-11CF-8D67-00AA00BDCE1D}" ax:persistence="persistStream" r:id="rId1"/>
</file>

<file path=ppt/activeX/activeX11.xml><?xml version="1.0" encoding="utf-8"?>
<ax:ocx xmlns:ax="http://schemas.microsoft.com/office/2006/activeX" xmlns:r="http://schemas.openxmlformats.org/officeDocument/2006/relationships" ax:classid="{5512D118-5CC6-11CF-8D67-00AA00BDCE1D}" ax:persistence="persistStream" r:id="rId1"/>
</file>

<file path=ppt/activeX/activeX110.xml><?xml version="1.0" encoding="utf-8"?>
<ax:ocx xmlns:ax="http://schemas.microsoft.com/office/2006/activeX" xmlns:r="http://schemas.openxmlformats.org/officeDocument/2006/relationships" ax:classid="{5512D118-5CC6-11CF-8D67-00AA00BDCE1D}" ax:persistence="persistStream" r:id="rId1"/>
</file>

<file path=ppt/activeX/activeX111.xml><?xml version="1.0" encoding="utf-8"?>
<ax:ocx xmlns:ax="http://schemas.microsoft.com/office/2006/activeX" xmlns:r="http://schemas.openxmlformats.org/officeDocument/2006/relationships" ax:classid="{5512D118-5CC6-11CF-8D67-00AA00BDCE1D}" ax:persistence="persistStream" r:id="rId1"/>
</file>

<file path=ppt/activeX/activeX112.xml><?xml version="1.0" encoding="utf-8"?>
<ax:ocx xmlns:ax="http://schemas.microsoft.com/office/2006/activeX" xmlns:r="http://schemas.openxmlformats.org/officeDocument/2006/relationships" ax:classid="{5512D118-5CC6-11CF-8D67-00AA00BDCE1D}" ax:persistence="persistStream" r:id="rId1"/>
</file>

<file path=ppt/activeX/activeX113.xml><?xml version="1.0" encoding="utf-8"?>
<ax:ocx xmlns:ax="http://schemas.microsoft.com/office/2006/activeX" xmlns:r="http://schemas.openxmlformats.org/officeDocument/2006/relationships" ax:classid="{5512D118-5CC6-11CF-8D67-00AA00BDCE1D}" ax:persistence="persistStream" r:id="rId1"/>
</file>

<file path=ppt/activeX/activeX114.xml><?xml version="1.0" encoding="utf-8"?>
<ax:ocx xmlns:ax="http://schemas.microsoft.com/office/2006/activeX" xmlns:r="http://schemas.openxmlformats.org/officeDocument/2006/relationships" ax:classid="{5512D118-5CC6-11CF-8D67-00AA00BDCE1D}" ax:persistence="persistStream" r:id="rId1"/>
</file>

<file path=ppt/activeX/activeX115.xml><?xml version="1.0" encoding="utf-8"?>
<ax:ocx xmlns:ax="http://schemas.microsoft.com/office/2006/activeX" xmlns:r="http://schemas.openxmlformats.org/officeDocument/2006/relationships" ax:classid="{5512D118-5CC6-11CF-8D67-00AA00BDCE1D}" ax:persistence="persistStream" r:id="rId1"/>
</file>

<file path=ppt/activeX/activeX116.xml><?xml version="1.0" encoding="utf-8"?>
<ax:ocx xmlns:ax="http://schemas.microsoft.com/office/2006/activeX" xmlns:r="http://schemas.openxmlformats.org/officeDocument/2006/relationships" ax:classid="{5512D118-5CC6-11CF-8D67-00AA00BDCE1D}" ax:persistence="persistStream" r:id="rId1"/>
</file>

<file path=ppt/activeX/activeX117.xml><?xml version="1.0" encoding="utf-8"?>
<ax:ocx xmlns:ax="http://schemas.microsoft.com/office/2006/activeX" xmlns:r="http://schemas.openxmlformats.org/officeDocument/2006/relationships" ax:classid="{5512D118-5CC6-11CF-8D67-00AA00BDCE1D}" ax:persistence="persistStream" r:id="rId1"/>
</file>

<file path=ppt/activeX/activeX118.xml><?xml version="1.0" encoding="utf-8"?>
<ax:ocx xmlns:ax="http://schemas.microsoft.com/office/2006/activeX" xmlns:r="http://schemas.openxmlformats.org/officeDocument/2006/relationships" ax:classid="{5512D118-5CC6-11CF-8D67-00AA00BDCE1D}" ax:persistence="persistStream" r:id="rId1"/>
</file>

<file path=ppt/activeX/activeX119.xml><?xml version="1.0" encoding="utf-8"?>
<ax:ocx xmlns:ax="http://schemas.microsoft.com/office/2006/activeX" xmlns:r="http://schemas.openxmlformats.org/officeDocument/2006/relationships" ax:classid="{5512D118-5CC6-11CF-8D67-00AA00BDCE1D}" ax:persistence="persistStream" r:id="rId1"/>
</file>

<file path=ppt/activeX/activeX12.xml><?xml version="1.0" encoding="utf-8"?>
<ax:ocx xmlns:ax="http://schemas.microsoft.com/office/2006/activeX" xmlns:r="http://schemas.openxmlformats.org/officeDocument/2006/relationships" ax:classid="{5512D118-5CC6-11CF-8D67-00AA00BDCE1D}" ax:persistence="persistStream" r:id="rId1"/>
</file>

<file path=ppt/activeX/activeX120.xml><?xml version="1.0" encoding="utf-8"?>
<ax:ocx xmlns:ax="http://schemas.microsoft.com/office/2006/activeX" xmlns:r="http://schemas.openxmlformats.org/officeDocument/2006/relationships" ax:classid="{5512D118-5CC6-11CF-8D67-00AA00BDCE1D}" ax:persistence="persistStream" r:id="rId1"/>
</file>

<file path=ppt/activeX/activeX121.xml><?xml version="1.0" encoding="utf-8"?>
<ax:ocx xmlns:ax="http://schemas.microsoft.com/office/2006/activeX" xmlns:r="http://schemas.openxmlformats.org/officeDocument/2006/relationships" ax:classid="{5512D118-5CC6-11CF-8D67-00AA00BDCE1D}" ax:persistence="persistStream" r:id="rId1"/>
</file>

<file path=ppt/activeX/activeX122.xml><?xml version="1.0" encoding="utf-8"?>
<ax:ocx xmlns:ax="http://schemas.microsoft.com/office/2006/activeX" xmlns:r="http://schemas.openxmlformats.org/officeDocument/2006/relationships" ax:classid="{5512D118-5CC6-11CF-8D67-00AA00BDCE1D}" ax:persistence="persistStream" r:id="rId1"/>
</file>

<file path=ppt/activeX/activeX123.xml><?xml version="1.0" encoding="utf-8"?>
<ax:ocx xmlns:ax="http://schemas.microsoft.com/office/2006/activeX" xmlns:r="http://schemas.openxmlformats.org/officeDocument/2006/relationships" ax:classid="{5512D118-5CC6-11CF-8D67-00AA00BDCE1D}" ax:persistence="persistStream" r:id="rId1"/>
</file>

<file path=ppt/activeX/activeX124.xml><?xml version="1.0" encoding="utf-8"?>
<ax:ocx xmlns:ax="http://schemas.microsoft.com/office/2006/activeX" xmlns:r="http://schemas.openxmlformats.org/officeDocument/2006/relationships" ax:classid="{5512D118-5CC6-11CF-8D67-00AA00BDCE1D}" ax:persistence="persistStream" r:id="rId1"/>
</file>

<file path=ppt/activeX/activeX125.xml><?xml version="1.0" encoding="utf-8"?>
<ax:ocx xmlns:ax="http://schemas.microsoft.com/office/2006/activeX" xmlns:r="http://schemas.openxmlformats.org/officeDocument/2006/relationships" ax:classid="{5512D118-5CC6-11CF-8D67-00AA00BDCE1D}" ax:persistence="persistStream" r:id="rId1"/>
</file>

<file path=ppt/activeX/activeX126.xml><?xml version="1.0" encoding="utf-8"?>
<ax:ocx xmlns:ax="http://schemas.microsoft.com/office/2006/activeX" xmlns:r="http://schemas.openxmlformats.org/officeDocument/2006/relationships" ax:classid="{5512D118-5CC6-11CF-8D67-00AA00BDCE1D}" ax:persistence="persistStream" r:id="rId1"/>
</file>

<file path=ppt/activeX/activeX127.xml><?xml version="1.0" encoding="utf-8"?>
<ax:ocx xmlns:ax="http://schemas.microsoft.com/office/2006/activeX" xmlns:r="http://schemas.openxmlformats.org/officeDocument/2006/relationships" ax:classid="{5512D118-5CC6-11CF-8D67-00AA00BDCE1D}" ax:persistence="persistStream" r:id="rId1"/>
</file>

<file path=ppt/activeX/activeX128.xml><?xml version="1.0" encoding="utf-8"?>
<ax:ocx xmlns:ax="http://schemas.microsoft.com/office/2006/activeX" xmlns:r="http://schemas.openxmlformats.org/officeDocument/2006/relationships" ax:classid="{5512D118-5CC6-11CF-8D67-00AA00BDCE1D}" ax:persistence="persistStream" r:id="rId1"/>
</file>

<file path=ppt/activeX/activeX129.xml><?xml version="1.0" encoding="utf-8"?>
<ax:ocx xmlns:ax="http://schemas.microsoft.com/office/2006/activeX" xmlns:r="http://schemas.openxmlformats.org/officeDocument/2006/relationships" ax:classid="{5512D118-5CC6-11CF-8D67-00AA00BDCE1D}" ax:persistence="persistStream" r:id="rId1"/>
</file>

<file path=ppt/activeX/activeX13.xml><?xml version="1.0" encoding="utf-8"?>
<ax:ocx xmlns:ax="http://schemas.microsoft.com/office/2006/activeX" xmlns:r="http://schemas.openxmlformats.org/officeDocument/2006/relationships" ax:classid="{5512D118-5CC6-11CF-8D67-00AA00BDCE1D}" ax:persistence="persistStream" r:id="rId1"/>
</file>

<file path=ppt/activeX/activeX130.xml><?xml version="1.0" encoding="utf-8"?>
<ax:ocx xmlns:ax="http://schemas.microsoft.com/office/2006/activeX" xmlns:r="http://schemas.openxmlformats.org/officeDocument/2006/relationships" ax:classid="{5512D118-5CC6-11CF-8D67-00AA00BDCE1D}" ax:persistence="persistStream" r:id="rId1"/>
</file>

<file path=ppt/activeX/activeX131.xml><?xml version="1.0" encoding="utf-8"?>
<ax:ocx xmlns:ax="http://schemas.microsoft.com/office/2006/activeX" xmlns:r="http://schemas.openxmlformats.org/officeDocument/2006/relationships" ax:classid="{5512D118-5CC6-11CF-8D67-00AA00BDCE1D}" ax:persistence="persistStream" r:id="rId1"/>
</file>

<file path=ppt/activeX/activeX132.xml><?xml version="1.0" encoding="utf-8"?>
<ax:ocx xmlns:ax="http://schemas.microsoft.com/office/2006/activeX" xmlns:r="http://schemas.openxmlformats.org/officeDocument/2006/relationships" ax:classid="{5512D118-5CC6-11CF-8D67-00AA00BDCE1D}" ax:persistence="persistStream" r:id="rId1"/>
</file>

<file path=ppt/activeX/activeX133.xml><?xml version="1.0" encoding="utf-8"?>
<ax:ocx xmlns:ax="http://schemas.microsoft.com/office/2006/activeX" xmlns:r="http://schemas.openxmlformats.org/officeDocument/2006/relationships" ax:classid="{5512D118-5CC6-11CF-8D67-00AA00BDCE1D}" ax:persistence="persistStream" r:id="rId1"/>
</file>

<file path=ppt/activeX/activeX134.xml><?xml version="1.0" encoding="utf-8"?>
<ax:ocx xmlns:ax="http://schemas.microsoft.com/office/2006/activeX" xmlns:r="http://schemas.openxmlformats.org/officeDocument/2006/relationships" ax:classid="{5512D118-5CC6-11CF-8D67-00AA00BDCE1D}" ax:persistence="persistStream" r:id="rId1"/>
</file>

<file path=ppt/activeX/activeX135.xml><?xml version="1.0" encoding="utf-8"?>
<ax:ocx xmlns:ax="http://schemas.microsoft.com/office/2006/activeX" xmlns:r="http://schemas.openxmlformats.org/officeDocument/2006/relationships" ax:classid="{5512D118-5CC6-11CF-8D67-00AA00BDCE1D}" ax:persistence="persistStream" r:id="rId1"/>
</file>

<file path=ppt/activeX/activeX136.xml><?xml version="1.0" encoding="utf-8"?>
<ax:ocx xmlns:ax="http://schemas.microsoft.com/office/2006/activeX" xmlns:r="http://schemas.openxmlformats.org/officeDocument/2006/relationships" ax:classid="{5512D118-5CC6-11CF-8D67-00AA00BDCE1D}" ax:persistence="persistStream" r:id="rId1"/>
</file>

<file path=ppt/activeX/activeX137.xml><?xml version="1.0" encoding="utf-8"?>
<ax:ocx xmlns:ax="http://schemas.microsoft.com/office/2006/activeX" xmlns:r="http://schemas.openxmlformats.org/officeDocument/2006/relationships" ax:classid="{5512D118-5CC6-11CF-8D67-00AA00BDCE1D}" ax:persistence="persistStream" r:id="rId1"/>
</file>

<file path=ppt/activeX/activeX138.xml><?xml version="1.0" encoding="utf-8"?>
<ax:ocx xmlns:ax="http://schemas.microsoft.com/office/2006/activeX" xmlns:r="http://schemas.openxmlformats.org/officeDocument/2006/relationships" ax:classid="{5512D118-5CC6-11CF-8D67-00AA00BDCE1D}" ax:persistence="persistStream" r:id="rId1"/>
</file>

<file path=ppt/activeX/activeX139.xml><?xml version="1.0" encoding="utf-8"?>
<ax:ocx xmlns:ax="http://schemas.microsoft.com/office/2006/activeX" xmlns:r="http://schemas.openxmlformats.org/officeDocument/2006/relationships" ax:classid="{5512D118-5CC6-11CF-8D67-00AA00BDCE1D}" ax:persistence="persistStream" r:id="rId1"/>
</file>

<file path=ppt/activeX/activeX14.xml><?xml version="1.0" encoding="utf-8"?>
<ax:ocx xmlns:ax="http://schemas.microsoft.com/office/2006/activeX" xmlns:r="http://schemas.openxmlformats.org/officeDocument/2006/relationships" ax:classid="{5512D118-5CC6-11CF-8D67-00AA00BDCE1D}" ax:persistence="persistStream" r:id="rId1"/>
</file>

<file path=ppt/activeX/activeX140.xml><?xml version="1.0" encoding="utf-8"?>
<ax:ocx xmlns:ax="http://schemas.microsoft.com/office/2006/activeX" xmlns:r="http://schemas.openxmlformats.org/officeDocument/2006/relationships" ax:classid="{5512D118-5CC6-11CF-8D67-00AA00BDCE1D}" ax:persistence="persistStream" r:id="rId1"/>
</file>

<file path=ppt/activeX/activeX141.xml><?xml version="1.0" encoding="utf-8"?>
<ax:ocx xmlns:ax="http://schemas.microsoft.com/office/2006/activeX" xmlns:r="http://schemas.openxmlformats.org/officeDocument/2006/relationships" ax:classid="{5512D118-5CC6-11CF-8D67-00AA00BDCE1D}" ax:persistence="persistStream" r:id="rId1"/>
</file>

<file path=ppt/activeX/activeX142.xml><?xml version="1.0" encoding="utf-8"?>
<ax:ocx xmlns:ax="http://schemas.microsoft.com/office/2006/activeX" xmlns:r="http://schemas.openxmlformats.org/officeDocument/2006/relationships" ax:classid="{5512D118-5CC6-11CF-8D67-00AA00BDCE1D}" ax:persistence="persistStream" r:id="rId1"/>
</file>

<file path=ppt/activeX/activeX143.xml><?xml version="1.0" encoding="utf-8"?>
<ax:ocx xmlns:ax="http://schemas.microsoft.com/office/2006/activeX" xmlns:r="http://schemas.openxmlformats.org/officeDocument/2006/relationships" ax:classid="{5512D118-5CC6-11CF-8D67-00AA00BDCE1D}" ax:persistence="persistStream" r:id="rId1"/>
</file>

<file path=ppt/activeX/activeX144.xml><?xml version="1.0" encoding="utf-8"?>
<ax:ocx xmlns:ax="http://schemas.microsoft.com/office/2006/activeX" xmlns:r="http://schemas.openxmlformats.org/officeDocument/2006/relationships" ax:classid="{5512D118-5CC6-11CF-8D67-00AA00BDCE1D}" ax:persistence="persistStream" r:id="rId1"/>
</file>

<file path=ppt/activeX/activeX145.xml><?xml version="1.0" encoding="utf-8"?>
<ax:ocx xmlns:ax="http://schemas.microsoft.com/office/2006/activeX" xmlns:r="http://schemas.openxmlformats.org/officeDocument/2006/relationships" ax:classid="{5512D118-5CC6-11CF-8D67-00AA00BDCE1D}" ax:persistence="persistStream" r:id="rId1"/>
</file>

<file path=ppt/activeX/activeX146.xml><?xml version="1.0" encoding="utf-8"?>
<ax:ocx xmlns:ax="http://schemas.microsoft.com/office/2006/activeX" xmlns:r="http://schemas.openxmlformats.org/officeDocument/2006/relationships" ax:classid="{5512D118-5CC6-11CF-8D67-00AA00BDCE1D}" ax:persistence="persistStream" r:id="rId1"/>
</file>

<file path=ppt/activeX/activeX147.xml><?xml version="1.0" encoding="utf-8"?>
<ax:ocx xmlns:ax="http://schemas.microsoft.com/office/2006/activeX" xmlns:r="http://schemas.openxmlformats.org/officeDocument/2006/relationships" ax:classid="{5512D118-5CC6-11CF-8D67-00AA00BDCE1D}" ax:persistence="persistStream" r:id="rId1"/>
</file>

<file path=ppt/activeX/activeX148.xml><?xml version="1.0" encoding="utf-8"?>
<ax:ocx xmlns:ax="http://schemas.microsoft.com/office/2006/activeX" xmlns:r="http://schemas.openxmlformats.org/officeDocument/2006/relationships" ax:classid="{5512D118-5CC6-11CF-8D67-00AA00BDCE1D}" ax:persistence="persistStream" r:id="rId1"/>
</file>

<file path=ppt/activeX/activeX149.xml><?xml version="1.0" encoding="utf-8"?>
<ax:ocx xmlns:ax="http://schemas.microsoft.com/office/2006/activeX" xmlns:r="http://schemas.openxmlformats.org/officeDocument/2006/relationships" ax:classid="{5512D118-5CC6-11CF-8D67-00AA00BDCE1D}" ax:persistence="persistStream" r:id="rId1"/>
</file>

<file path=ppt/activeX/activeX15.xml><?xml version="1.0" encoding="utf-8"?>
<ax:ocx xmlns:ax="http://schemas.microsoft.com/office/2006/activeX" xmlns:r="http://schemas.openxmlformats.org/officeDocument/2006/relationships" ax:classid="{5512D118-5CC6-11CF-8D67-00AA00BDCE1D}" ax:persistence="persistStream" r:id="rId1"/>
</file>

<file path=ppt/activeX/activeX150.xml><?xml version="1.0" encoding="utf-8"?>
<ax:ocx xmlns:ax="http://schemas.microsoft.com/office/2006/activeX" xmlns:r="http://schemas.openxmlformats.org/officeDocument/2006/relationships" ax:classid="{5512D118-5CC6-11CF-8D67-00AA00BDCE1D}" ax:persistence="persistStream" r:id="rId1"/>
</file>

<file path=ppt/activeX/activeX151.xml><?xml version="1.0" encoding="utf-8"?>
<ax:ocx xmlns:ax="http://schemas.microsoft.com/office/2006/activeX" xmlns:r="http://schemas.openxmlformats.org/officeDocument/2006/relationships" ax:classid="{5512D118-5CC6-11CF-8D67-00AA00BDCE1D}" ax:persistence="persistStream" r:id="rId1"/>
</file>

<file path=ppt/activeX/activeX152.xml><?xml version="1.0" encoding="utf-8"?>
<ax:ocx xmlns:ax="http://schemas.microsoft.com/office/2006/activeX" xmlns:r="http://schemas.openxmlformats.org/officeDocument/2006/relationships" ax:classid="{5512D118-5CC6-11CF-8D67-00AA00BDCE1D}" ax:persistence="persistStream" r:id="rId1"/>
</file>

<file path=ppt/activeX/activeX153.xml><?xml version="1.0" encoding="utf-8"?>
<ax:ocx xmlns:ax="http://schemas.microsoft.com/office/2006/activeX" xmlns:r="http://schemas.openxmlformats.org/officeDocument/2006/relationships" ax:classid="{5512D118-5CC6-11CF-8D67-00AA00BDCE1D}" ax:persistence="persistStream" r:id="rId1"/>
</file>

<file path=ppt/activeX/activeX154.xml><?xml version="1.0" encoding="utf-8"?>
<ax:ocx xmlns:ax="http://schemas.microsoft.com/office/2006/activeX" xmlns:r="http://schemas.openxmlformats.org/officeDocument/2006/relationships" ax:classid="{5512D118-5CC6-11CF-8D67-00AA00BDCE1D}" ax:persistence="persistStream" r:id="rId1"/>
</file>

<file path=ppt/activeX/activeX155.xml><?xml version="1.0" encoding="utf-8"?>
<ax:ocx xmlns:ax="http://schemas.microsoft.com/office/2006/activeX" xmlns:r="http://schemas.openxmlformats.org/officeDocument/2006/relationships" ax:classid="{5512D118-5CC6-11CF-8D67-00AA00BDCE1D}" ax:persistence="persistStream" r:id="rId1"/>
</file>

<file path=ppt/activeX/activeX156.xml><?xml version="1.0" encoding="utf-8"?>
<ax:ocx xmlns:ax="http://schemas.microsoft.com/office/2006/activeX" xmlns:r="http://schemas.openxmlformats.org/officeDocument/2006/relationships" ax:classid="{5512D118-5CC6-11CF-8D67-00AA00BDCE1D}" ax:persistence="persistStream" r:id="rId1"/>
</file>

<file path=ppt/activeX/activeX157.xml><?xml version="1.0" encoding="utf-8"?>
<ax:ocx xmlns:ax="http://schemas.microsoft.com/office/2006/activeX" xmlns:r="http://schemas.openxmlformats.org/officeDocument/2006/relationships" ax:classid="{5512D118-5CC6-11CF-8D67-00AA00BDCE1D}" ax:persistence="persistStream" r:id="rId1"/>
</file>

<file path=ppt/activeX/activeX158.xml><?xml version="1.0" encoding="utf-8"?>
<ax:ocx xmlns:ax="http://schemas.microsoft.com/office/2006/activeX" xmlns:r="http://schemas.openxmlformats.org/officeDocument/2006/relationships" ax:classid="{5512D118-5CC6-11CF-8D67-00AA00BDCE1D}" ax:persistence="persistStream" r:id="rId1"/>
</file>

<file path=ppt/activeX/activeX159.xml><?xml version="1.0" encoding="utf-8"?>
<ax:ocx xmlns:ax="http://schemas.microsoft.com/office/2006/activeX" xmlns:r="http://schemas.openxmlformats.org/officeDocument/2006/relationships" ax:classid="{5512D118-5CC6-11CF-8D67-00AA00BDCE1D}" ax:persistence="persistStream" r:id="rId1"/>
</file>

<file path=ppt/activeX/activeX16.xml><?xml version="1.0" encoding="utf-8"?>
<ax:ocx xmlns:ax="http://schemas.microsoft.com/office/2006/activeX" xmlns:r="http://schemas.openxmlformats.org/officeDocument/2006/relationships" ax:classid="{5512D118-5CC6-11CF-8D67-00AA00BDCE1D}" ax:persistence="persistStream" r:id="rId1"/>
</file>

<file path=ppt/activeX/activeX160.xml><?xml version="1.0" encoding="utf-8"?>
<ax:ocx xmlns:ax="http://schemas.microsoft.com/office/2006/activeX" xmlns:r="http://schemas.openxmlformats.org/officeDocument/2006/relationships" ax:classid="{5512D118-5CC6-11CF-8D67-00AA00BDCE1D}" ax:persistence="persistStream" r:id="rId1"/>
</file>

<file path=ppt/activeX/activeX161.xml><?xml version="1.0" encoding="utf-8"?>
<ax:ocx xmlns:ax="http://schemas.microsoft.com/office/2006/activeX" xmlns:r="http://schemas.openxmlformats.org/officeDocument/2006/relationships" ax:classid="{5512D118-5CC6-11CF-8D67-00AA00BDCE1D}" ax:persistence="persistStream" r:id="rId1"/>
</file>

<file path=ppt/activeX/activeX162.xml><?xml version="1.0" encoding="utf-8"?>
<ax:ocx xmlns:ax="http://schemas.microsoft.com/office/2006/activeX" xmlns:r="http://schemas.openxmlformats.org/officeDocument/2006/relationships" ax:classid="{5512D118-5CC6-11CF-8D67-00AA00BDCE1D}" ax:persistence="persistStream" r:id="rId1"/>
</file>

<file path=ppt/activeX/activeX163.xml><?xml version="1.0" encoding="utf-8"?>
<ax:ocx xmlns:ax="http://schemas.microsoft.com/office/2006/activeX" xmlns:r="http://schemas.openxmlformats.org/officeDocument/2006/relationships" ax:classid="{5512D118-5CC6-11CF-8D67-00AA00BDCE1D}" ax:persistence="persistStream" r:id="rId1"/>
</file>

<file path=ppt/activeX/activeX164.xml><?xml version="1.0" encoding="utf-8"?>
<ax:ocx xmlns:ax="http://schemas.microsoft.com/office/2006/activeX" xmlns:r="http://schemas.openxmlformats.org/officeDocument/2006/relationships" ax:classid="{5512D118-5CC6-11CF-8D67-00AA00BDCE1D}" ax:persistence="persistStream" r:id="rId1"/>
</file>

<file path=ppt/activeX/activeX165.xml><?xml version="1.0" encoding="utf-8"?>
<ax:ocx xmlns:ax="http://schemas.microsoft.com/office/2006/activeX" xmlns:r="http://schemas.openxmlformats.org/officeDocument/2006/relationships" ax:classid="{5512D118-5CC6-11CF-8D67-00AA00BDCE1D}" ax:persistence="persistStream" r:id="rId1"/>
</file>

<file path=ppt/activeX/activeX166.xml><?xml version="1.0" encoding="utf-8"?>
<ax:ocx xmlns:ax="http://schemas.microsoft.com/office/2006/activeX" xmlns:r="http://schemas.openxmlformats.org/officeDocument/2006/relationships" ax:classid="{5512D118-5CC6-11CF-8D67-00AA00BDCE1D}" ax:persistence="persistStream" r:id="rId1"/>
</file>

<file path=ppt/activeX/activeX167.xml><?xml version="1.0" encoding="utf-8"?>
<ax:ocx xmlns:ax="http://schemas.microsoft.com/office/2006/activeX" xmlns:r="http://schemas.openxmlformats.org/officeDocument/2006/relationships" ax:classid="{5512D118-5CC6-11CF-8D67-00AA00BDCE1D}" ax:persistence="persistStream" r:id="rId1"/>
</file>

<file path=ppt/activeX/activeX168.xml><?xml version="1.0" encoding="utf-8"?>
<ax:ocx xmlns:ax="http://schemas.microsoft.com/office/2006/activeX" xmlns:r="http://schemas.openxmlformats.org/officeDocument/2006/relationships" ax:classid="{5512D118-5CC6-11CF-8D67-00AA00BDCE1D}" ax:persistence="persistStream" r:id="rId1"/>
</file>

<file path=ppt/activeX/activeX169.xml><?xml version="1.0" encoding="utf-8"?>
<ax:ocx xmlns:ax="http://schemas.microsoft.com/office/2006/activeX" xmlns:r="http://schemas.openxmlformats.org/officeDocument/2006/relationships" ax:classid="{5512D118-5CC6-11CF-8D67-00AA00BDCE1D}" ax:persistence="persistStream" r:id="rId1"/>
</file>

<file path=ppt/activeX/activeX17.xml><?xml version="1.0" encoding="utf-8"?>
<ax:ocx xmlns:ax="http://schemas.microsoft.com/office/2006/activeX" xmlns:r="http://schemas.openxmlformats.org/officeDocument/2006/relationships" ax:classid="{5512D118-5CC6-11CF-8D67-00AA00BDCE1D}" ax:persistence="persistStream" r:id="rId1"/>
</file>

<file path=ppt/activeX/activeX170.xml><?xml version="1.0" encoding="utf-8"?>
<ax:ocx xmlns:ax="http://schemas.microsoft.com/office/2006/activeX" xmlns:r="http://schemas.openxmlformats.org/officeDocument/2006/relationships" ax:classid="{5512D118-5CC6-11CF-8D67-00AA00BDCE1D}" ax:persistence="persistStream" r:id="rId1"/>
</file>

<file path=ppt/activeX/activeX171.xml><?xml version="1.0" encoding="utf-8"?>
<ax:ocx xmlns:ax="http://schemas.microsoft.com/office/2006/activeX" xmlns:r="http://schemas.openxmlformats.org/officeDocument/2006/relationships" ax:classid="{5512D118-5CC6-11CF-8D67-00AA00BDCE1D}" ax:persistence="persistStream" r:id="rId1"/>
</file>

<file path=ppt/activeX/activeX172.xml><?xml version="1.0" encoding="utf-8"?>
<ax:ocx xmlns:ax="http://schemas.microsoft.com/office/2006/activeX" xmlns:r="http://schemas.openxmlformats.org/officeDocument/2006/relationships" ax:classid="{5512D118-5CC6-11CF-8D67-00AA00BDCE1D}" ax:persistence="persistStream" r:id="rId1"/>
</file>

<file path=ppt/activeX/activeX173.xml><?xml version="1.0" encoding="utf-8"?>
<ax:ocx xmlns:ax="http://schemas.microsoft.com/office/2006/activeX" xmlns:r="http://schemas.openxmlformats.org/officeDocument/2006/relationships" ax:classid="{5512D118-5CC6-11CF-8D67-00AA00BDCE1D}" ax:persistence="persistStream" r:id="rId1"/>
</file>

<file path=ppt/activeX/activeX174.xml><?xml version="1.0" encoding="utf-8"?>
<ax:ocx xmlns:ax="http://schemas.microsoft.com/office/2006/activeX" xmlns:r="http://schemas.openxmlformats.org/officeDocument/2006/relationships" ax:classid="{5512D118-5CC6-11CF-8D67-00AA00BDCE1D}" ax:persistence="persistStream" r:id="rId1"/>
</file>

<file path=ppt/activeX/activeX175.xml><?xml version="1.0" encoding="utf-8"?>
<ax:ocx xmlns:ax="http://schemas.microsoft.com/office/2006/activeX" xmlns:r="http://schemas.openxmlformats.org/officeDocument/2006/relationships" ax:classid="{5512D118-5CC6-11CF-8D67-00AA00BDCE1D}" ax:persistence="persistStream" r:id="rId1"/>
</file>

<file path=ppt/activeX/activeX176.xml><?xml version="1.0" encoding="utf-8"?>
<ax:ocx xmlns:ax="http://schemas.microsoft.com/office/2006/activeX" xmlns:r="http://schemas.openxmlformats.org/officeDocument/2006/relationships" ax:classid="{5512D118-5CC6-11CF-8D67-00AA00BDCE1D}" ax:persistence="persistStream" r:id="rId1"/>
</file>

<file path=ppt/activeX/activeX177.xml><?xml version="1.0" encoding="utf-8"?>
<ax:ocx xmlns:ax="http://schemas.microsoft.com/office/2006/activeX" xmlns:r="http://schemas.openxmlformats.org/officeDocument/2006/relationships" ax:classid="{5512D118-5CC6-11CF-8D67-00AA00BDCE1D}" ax:persistence="persistStream" r:id="rId1"/>
</file>

<file path=ppt/activeX/activeX178.xml><?xml version="1.0" encoding="utf-8"?>
<ax:ocx xmlns:ax="http://schemas.microsoft.com/office/2006/activeX" xmlns:r="http://schemas.openxmlformats.org/officeDocument/2006/relationships" ax:classid="{5512D118-5CC6-11CF-8D67-00AA00BDCE1D}" ax:persistence="persistStream" r:id="rId1"/>
</file>

<file path=ppt/activeX/activeX179.xml><?xml version="1.0" encoding="utf-8"?>
<ax:ocx xmlns:ax="http://schemas.microsoft.com/office/2006/activeX" xmlns:r="http://schemas.openxmlformats.org/officeDocument/2006/relationships" ax:classid="{5512D118-5CC6-11CF-8D67-00AA00BDCE1D}" ax:persistence="persistStream" r:id="rId1"/>
</file>

<file path=ppt/activeX/activeX18.xml><?xml version="1.0" encoding="utf-8"?>
<ax:ocx xmlns:ax="http://schemas.microsoft.com/office/2006/activeX" xmlns:r="http://schemas.openxmlformats.org/officeDocument/2006/relationships" ax:classid="{5512D118-5CC6-11CF-8D67-00AA00BDCE1D}" ax:persistence="persistStream" r:id="rId1"/>
</file>

<file path=ppt/activeX/activeX180.xml><?xml version="1.0" encoding="utf-8"?>
<ax:ocx xmlns:ax="http://schemas.microsoft.com/office/2006/activeX" xmlns:r="http://schemas.openxmlformats.org/officeDocument/2006/relationships" ax:classid="{5512D118-5CC6-11CF-8D67-00AA00BDCE1D}" ax:persistence="persistStream" r:id="rId1"/>
</file>

<file path=ppt/activeX/activeX181.xml><?xml version="1.0" encoding="utf-8"?>
<ax:ocx xmlns:ax="http://schemas.microsoft.com/office/2006/activeX" xmlns:r="http://schemas.openxmlformats.org/officeDocument/2006/relationships" ax:classid="{5512D118-5CC6-11CF-8D67-00AA00BDCE1D}" ax:persistence="persistStream" r:id="rId1"/>
</file>

<file path=ppt/activeX/activeX182.xml><?xml version="1.0" encoding="utf-8"?>
<ax:ocx xmlns:ax="http://schemas.microsoft.com/office/2006/activeX" xmlns:r="http://schemas.openxmlformats.org/officeDocument/2006/relationships" ax:classid="{5512D118-5CC6-11CF-8D67-00AA00BDCE1D}" ax:persistence="persistStream" r:id="rId1"/>
</file>

<file path=ppt/activeX/activeX183.xml><?xml version="1.0" encoding="utf-8"?>
<ax:ocx xmlns:ax="http://schemas.microsoft.com/office/2006/activeX" xmlns:r="http://schemas.openxmlformats.org/officeDocument/2006/relationships" ax:classid="{5512D118-5CC6-11CF-8D67-00AA00BDCE1D}" ax:persistence="persistStream" r:id="rId1"/>
</file>

<file path=ppt/activeX/activeX184.xml><?xml version="1.0" encoding="utf-8"?>
<ax:ocx xmlns:ax="http://schemas.microsoft.com/office/2006/activeX" xmlns:r="http://schemas.openxmlformats.org/officeDocument/2006/relationships" ax:classid="{5512D118-5CC6-11CF-8D67-00AA00BDCE1D}" ax:persistence="persistStream" r:id="rId1"/>
</file>

<file path=ppt/activeX/activeX185.xml><?xml version="1.0" encoding="utf-8"?>
<ax:ocx xmlns:ax="http://schemas.microsoft.com/office/2006/activeX" xmlns:r="http://schemas.openxmlformats.org/officeDocument/2006/relationships" ax:classid="{5512D118-5CC6-11CF-8D67-00AA00BDCE1D}" ax:persistence="persistStream" r:id="rId1"/>
</file>

<file path=ppt/activeX/activeX186.xml><?xml version="1.0" encoding="utf-8"?>
<ax:ocx xmlns:ax="http://schemas.microsoft.com/office/2006/activeX" xmlns:r="http://schemas.openxmlformats.org/officeDocument/2006/relationships" ax:classid="{5512D118-5CC6-11CF-8D67-00AA00BDCE1D}" ax:persistence="persistStream" r:id="rId1"/>
</file>

<file path=ppt/activeX/activeX187.xml><?xml version="1.0" encoding="utf-8"?>
<ax:ocx xmlns:ax="http://schemas.microsoft.com/office/2006/activeX" xmlns:r="http://schemas.openxmlformats.org/officeDocument/2006/relationships" ax:classid="{5512D118-5CC6-11CF-8D67-00AA00BDCE1D}" ax:persistence="persistStream" r:id="rId1"/>
</file>

<file path=ppt/activeX/activeX188.xml><?xml version="1.0" encoding="utf-8"?>
<ax:ocx xmlns:ax="http://schemas.microsoft.com/office/2006/activeX" xmlns:r="http://schemas.openxmlformats.org/officeDocument/2006/relationships" ax:classid="{5512D118-5CC6-11CF-8D67-00AA00BDCE1D}" ax:persistence="persistStream" r:id="rId1"/>
</file>

<file path=ppt/activeX/activeX189.xml><?xml version="1.0" encoding="utf-8"?>
<ax:ocx xmlns:ax="http://schemas.microsoft.com/office/2006/activeX" xmlns:r="http://schemas.openxmlformats.org/officeDocument/2006/relationships" ax:classid="{5512D118-5CC6-11CF-8D67-00AA00BDCE1D}" ax:persistence="persistStream" r:id="rId1"/>
</file>

<file path=ppt/activeX/activeX19.xml><?xml version="1.0" encoding="utf-8"?>
<ax:ocx xmlns:ax="http://schemas.microsoft.com/office/2006/activeX" xmlns:r="http://schemas.openxmlformats.org/officeDocument/2006/relationships" ax:classid="{5512D118-5CC6-11CF-8D67-00AA00BDCE1D}" ax:persistence="persistStream" r:id="rId1"/>
</file>

<file path=ppt/activeX/activeX190.xml><?xml version="1.0" encoding="utf-8"?>
<ax:ocx xmlns:ax="http://schemas.microsoft.com/office/2006/activeX" xmlns:r="http://schemas.openxmlformats.org/officeDocument/2006/relationships" ax:classid="{5512D118-5CC6-11CF-8D67-00AA00BDCE1D}" ax:persistence="persistStream" r:id="rId1"/>
</file>

<file path=ppt/activeX/activeX2.xml><?xml version="1.0" encoding="utf-8"?>
<ax:ocx xmlns:ax="http://schemas.microsoft.com/office/2006/activeX" xmlns:r="http://schemas.openxmlformats.org/officeDocument/2006/relationships" ax:classid="{5512D118-5CC6-11CF-8D67-00AA00BDCE1D}" ax:persistence="persistStream" r:id="rId1"/>
</file>

<file path=ppt/activeX/activeX20.xml><?xml version="1.0" encoding="utf-8"?>
<ax:ocx xmlns:ax="http://schemas.microsoft.com/office/2006/activeX" xmlns:r="http://schemas.openxmlformats.org/officeDocument/2006/relationships" ax:classid="{5512D118-5CC6-11CF-8D67-00AA00BDCE1D}" ax:persistence="persistStream" r:id="rId1"/>
</file>

<file path=ppt/activeX/activeX21.xml><?xml version="1.0" encoding="utf-8"?>
<ax:ocx xmlns:ax="http://schemas.microsoft.com/office/2006/activeX" xmlns:r="http://schemas.openxmlformats.org/officeDocument/2006/relationships" ax:classid="{5512D118-5CC6-11CF-8D67-00AA00BDCE1D}" ax:persistence="persistStream" r:id="rId1"/>
</file>

<file path=ppt/activeX/activeX22.xml><?xml version="1.0" encoding="utf-8"?>
<ax:ocx xmlns:ax="http://schemas.microsoft.com/office/2006/activeX" xmlns:r="http://schemas.openxmlformats.org/officeDocument/2006/relationships" ax:classid="{5512D118-5CC6-11CF-8D67-00AA00BDCE1D}" ax:persistence="persistStream" r:id="rId1"/>
</file>

<file path=ppt/activeX/activeX23.xml><?xml version="1.0" encoding="utf-8"?>
<ax:ocx xmlns:ax="http://schemas.microsoft.com/office/2006/activeX" xmlns:r="http://schemas.openxmlformats.org/officeDocument/2006/relationships" ax:classid="{5512D118-5CC6-11CF-8D67-00AA00BDCE1D}" ax:persistence="persistStream" r:id="rId1"/>
</file>

<file path=ppt/activeX/activeX24.xml><?xml version="1.0" encoding="utf-8"?>
<ax:ocx xmlns:ax="http://schemas.microsoft.com/office/2006/activeX" xmlns:r="http://schemas.openxmlformats.org/officeDocument/2006/relationships" ax:classid="{5512D118-5CC6-11CF-8D67-00AA00BDCE1D}" ax:persistence="persistStream" r:id="rId1"/>
</file>

<file path=ppt/activeX/activeX25.xml><?xml version="1.0" encoding="utf-8"?>
<ax:ocx xmlns:ax="http://schemas.microsoft.com/office/2006/activeX" xmlns:r="http://schemas.openxmlformats.org/officeDocument/2006/relationships" ax:classid="{5512D118-5CC6-11CF-8D67-00AA00BDCE1D}" ax:persistence="persistStream" r:id="rId1"/>
</file>

<file path=ppt/activeX/activeX26.xml><?xml version="1.0" encoding="utf-8"?>
<ax:ocx xmlns:ax="http://schemas.microsoft.com/office/2006/activeX" xmlns:r="http://schemas.openxmlformats.org/officeDocument/2006/relationships" ax:classid="{5512D118-5CC6-11CF-8D67-00AA00BDCE1D}" ax:persistence="persistStream" r:id="rId1"/>
</file>

<file path=ppt/activeX/activeX27.xml><?xml version="1.0" encoding="utf-8"?>
<ax:ocx xmlns:ax="http://schemas.microsoft.com/office/2006/activeX" xmlns:r="http://schemas.openxmlformats.org/officeDocument/2006/relationships" ax:classid="{5512D118-5CC6-11CF-8D67-00AA00BDCE1D}" ax:persistence="persistStream" r:id="rId1"/>
</file>

<file path=ppt/activeX/activeX28.xml><?xml version="1.0" encoding="utf-8"?>
<ax:ocx xmlns:ax="http://schemas.microsoft.com/office/2006/activeX" xmlns:r="http://schemas.openxmlformats.org/officeDocument/2006/relationships" ax:classid="{5512D118-5CC6-11CF-8D67-00AA00BDCE1D}" ax:persistence="persistStream" r:id="rId1"/>
</file>

<file path=ppt/activeX/activeX29.xml><?xml version="1.0" encoding="utf-8"?>
<ax:ocx xmlns:ax="http://schemas.microsoft.com/office/2006/activeX" xmlns:r="http://schemas.openxmlformats.org/officeDocument/2006/relationships" ax:classid="{5512D118-5CC6-11CF-8D67-00AA00BDCE1D}" ax:persistence="persistStream" r:id="rId1"/>
</file>

<file path=ppt/activeX/activeX3.xml><?xml version="1.0" encoding="utf-8"?>
<ax:ocx xmlns:ax="http://schemas.microsoft.com/office/2006/activeX" xmlns:r="http://schemas.openxmlformats.org/officeDocument/2006/relationships" ax:classid="{5512D118-5CC6-11CF-8D67-00AA00BDCE1D}" ax:persistence="persistStream" r:id="rId1"/>
</file>

<file path=ppt/activeX/activeX30.xml><?xml version="1.0" encoding="utf-8"?>
<ax:ocx xmlns:ax="http://schemas.microsoft.com/office/2006/activeX" xmlns:r="http://schemas.openxmlformats.org/officeDocument/2006/relationships" ax:classid="{5512D118-5CC6-11CF-8D67-00AA00BDCE1D}" ax:persistence="persistStream" r:id="rId1"/>
</file>

<file path=ppt/activeX/activeX31.xml><?xml version="1.0" encoding="utf-8"?>
<ax:ocx xmlns:ax="http://schemas.microsoft.com/office/2006/activeX" xmlns:r="http://schemas.openxmlformats.org/officeDocument/2006/relationships" ax:classid="{5512D118-5CC6-11CF-8D67-00AA00BDCE1D}" ax:persistence="persistStream" r:id="rId1"/>
</file>

<file path=ppt/activeX/activeX32.xml><?xml version="1.0" encoding="utf-8"?>
<ax:ocx xmlns:ax="http://schemas.microsoft.com/office/2006/activeX" xmlns:r="http://schemas.openxmlformats.org/officeDocument/2006/relationships" ax:classid="{5512D118-5CC6-11CF-8D67-00AA00BDCE1D}" ax:persistence="persistStream" r:id="rId1"/>
</file>

<file path=ppt/activeX/activeX33.xml><?xml version="1.0" encoding="utf-8"?>
<ax:ocx xmlns:ax="http://schemas.microsoft.com/office/2006/activeX" xmlns:r="http://schemas.openxmlformats.org/officeDocument/2006/relationships" ax:classid="{5512D118-5CC6-11CF-8D67-00AA00BDCE1D}" ax:persistence="persistStream" r:id="rId1"/>
</file>

<file path=ppt/activeX/activeX34.xml><?xml version="1.0" encoding="utf-8"?>
<ax:ocx xmlns:ax="http://schemas.microsoft.com/office/2006/activeX" xmlns:r="http://schemas.openxmlformats.org/officeDocument/2006/relationships" ax:classid="{5512D118-5CC6-11CF-8D67-00AA00BDCE1D}" ax:persistence="persistStream" r:id="rId1"/>
</file>

<file path=ppt/activeX/activeX35.xml><?xml version="1.0" encoding="utf-8"?>
<ax:ocx xmlns:ax="http://schemas.microsoft.com/office/2006/activeX" xmlns:r="http://schemas.openxmlformats.org/officeDocument/2006/relationships" ax:classid="{5512D118-5CC6-11CF-8D67-00AA00BDCE1D}" ax:persistence="persistStream" r:id="rId1"/>
</file>

<file path=ppt/activeX/activeX36.xml><?xml version="1.0" encoding="utf-8"?>
<ax:ocx xmlns:ax="http://schemas.microsoft.com/office/2006/activeX" xmlns:r="http://schemas.openxmlformats.org/officeDocument/2006/relationships" ax:classid="{5512D118-5CC6-11CF-8D67-00AA00BDCE1D}" ax:persistence="persistStream" r:id="rId1"/>
</file>

<file path=ppt/activeX/activeX37.xml><?xml version="1.0" encoding="utf-8"?>
<ax:ocx xmlns:ax="http://schemas.microsoft.com/office/2006/activeX" xmlns:r="http://schemas.openxmlformats.org/officeDocument/2006/relationships" ax:classid="{5512D118-5CC6-11CF-8D67-00AA00BDCE1D}" ax:persistence="persistStream" r:id="rId1"/>
</file>

<file path=ppt/activeX/activeX38.xml><?xml version="1.0" encoding="utf-8"?>
<ax:ocx xmlns:ax="http://schemas.microsoft.com/office/2006/activeX" xmlns:r="http://schemas.openxmlformats.org/officeDocument/2006/relationships" ax:classid="{5512D118-5CC6-11CF-8D67-00AA00BDCE1D}" ax:persistence="persistStream" r:id="rId1"/>
</file>

<file path=ppt/activeX/activeX39.xml><?xml version="1.0" encoding="utf-8"?>
<ax:ocx xmlns:ax="http://schemas.microsoft.com/office/2006/activeX" xmlns:r="http://schemas.openxmlformats.org/officeDocument/2006/relationships" ax:classid="{5512D118-5CC6-11CF-8D67-00AA00BDCE1D}" ax:persistence="persistStream" r:id="rId1"/>
</file>

<file path=ppt/activeX/activeX4.xml><?xml version="1.0" encoding="utf-8"?>
<ax:ocx xmlns:ax="http://schemas.microsoft.com/office/2006/activeX" xmlns:r="http://schemas.openxmlformats.org/officeDocument/2006/relationships" ax:classid="{5512D118-5CC6-11CF-8D67-00AA00BDCE1D}" ax:persistence="persistStream" r:id="rId1"/>
</file>

<file path=ppt/activeX/activeX40.xml><?xml version="1.0" encoding="utf-8"?>
<ax:ocx xmlns:ax="http://schemas.microsoft.com/office/2006/activeX" xmlns:r="http://schemas.openxmlformats.org/officeDocument/2006/relationships" ax:classid="{5512D118-5CC6-11CF-8D67-00AA00BDCE1D}" ax:persistence="persistStream" r:id="rId1"/>
</file>

<file path=ppt/activeX/activeX41.xml><?xml version="1.0" encoding="utf-8"?>
<ax:ocx xmlns:ax="http://schemas.microsoft.com/office/2006/activeX" xmlns:r="http://schemas.openxmlformats.org/officeDocument/2006/relationships" ax:classid="{5512D118-5CC6-11CF-8D67-00AA00BDCE1D}" ax:persistence="persistStream" r:id="rId1"/>
</file>

<file path=ppt/activeX/activeX42.xml><?xml version="1.0" encoding="utf-8"?>
<ax:ocx xmlns:ax="http://schemas.microsoft.com/office/2006/activeX" xmlns:r="http://schemas.openxmlformats.org/officeDocument/2006/relationships" ax:classid="{5512D118-5CC6-11CF-8D67-00AA00BDCE1D}" ax:persistence="persistStream" r:id="rId1"/>
</file>

<file path=ppt/activeX/activeX43.xml><?xml version="1.0" encoding="utf-8"?>
<ax:ocx xmlns:ax="http://schemas.microsoft.com/office/2006/activeX" xmlns:r="http://schemas.openxmlformats.org/officeDocument/2006/relationships" ax:classid="{5512D118-5CC6-11CF-8D67-00AA00BDCE1D}" ax:persistence="persistStream" r:id="rId1"/>
</file>

<file path=ppt/activeX/activeX44.xml><?xml version="1.0" encoding="utf-8"?>
<ax:ocx xmlns:ax="http://schemas.microsoft.com/office/2006/activeX" xmlns:r="http://schemas.openxmlformats.org/officeDocument/2006/relationships" ax:classid="{5512D118-5CC6-11CF-8D67-00AA00BDCE1D}" ax:persistence="persistStream" r:id="rId1"/>
</file>

<file path=ppt/activeX/activeX45.xml><?xml version="1.0" encoding="utf-8"?>
<ax:ocx xmlns:ax="http://schemas.microsoft.com/office/2006/activeX" xmlns:r="http://schemas.openxmlformats.org/officeDocument/2006/relationships" ax:classid="{5512D118-5CC6-11CF-8D67-00AA00BDCE1D}" ax:persistence="persistStream" r:id="rId1"/>
</file>

<file path=ppt/activeX/activeX46.xml><?xml version="1.0" encoding="utf-8"?>
<ax:ocx xmlns:ax="http://schemas.microsoft.com/office/2006/activeX" xmlns:r="http://schemas.openxmlformats.org/officeDocument/2006/relationships" ax:classid="{5512D118-5CC6-11CF-8D67-00AA00BDCE1D}" ax:persistence="persistStream" r:id="rId1"/>
</file>

<file path=ppt/activeX/activeX47.xml><?xml version="1.0" encoding="utf-8"?>
<ax:ocx xmlns:ax="http://schemas.microsoft.com/office/2006/activeX" xmlns:r="http://schemas.openxmlformats.org/officeDocument/2006/relationships" ax:classid="{5512D118-5CC6-11CF-8D67-00AA00BDCE1D}" ax:persistence="persistStream" r:id="rId1"/>
</file>

<file path=ppt/activeX/activeX48.xml><?xml version="1.0" encoding="utf-8"?>
<ax:ocx xmlns:ax="http://schemas.microsoft.com/office/2006/activeX" xmlns:r="http://schemas.openxmlformats.org/officeDocument/2006/relationships" ax:classid="{5512D118-5CC6-11CF-8D67-00AA00BDCE1D}" ax:persistence="persistStream" r:id="rId1"/>
</file>

<file path=ppt/activeX/activeX49.xml><?xml version="1.0" encoding="utf-8"?>
<ax:ocx xmlns:ax="http://schemas.microsoft.com/office/2006/activeX" xmlns:r="http://schemas.openxmlformats.org/officeDocument/2006/relationships" ax:classid="{5512D118-5CC6-11CF-8D67-00AA00BDCE1D}" ax:persistence="persistStream" r:id="rId1"/>
</file>

<file path=ppt/activeX/activeX5.xml><?xml version="1.0" encoding="utf-8"?>
<ax:ocx xmlns:ax="http://schemas.microsoft.com/office/2006/activeX" xmlns:r="http://schemas.openxmlformats.org/officeDocument/2006/relationships" ax:classid="{5512D118-5CC6-11CF-8D67-00AA00BDCE1D}" ax:persistence="persistStream" r:id="rId1"/>
</file>

<file path=ppt/activeX/activeX50.xml><?xml version="1.0" encoding="utf-8"?>
<ax:ocx xmlns:ax="http://schemas.microsoft.com/office/2006/activeX" xmlns:r="http://schemas.openxmlformats.org/officeDocument/2006/relationships" ax:classid="{5512D118-5CC6-11CF-8D67-00AA00BDCE1D}" ax:persistence="persistStream" r:id="rId1"/>
</file>

<file path=ppt/activeX/activeX51.xml><?xml version="1.0" encoding="utf-8"?>
<ax:ocx xmlns:ax="http://schemas.microsoft.com/office/2006/activeX" xmlns:r="http://schemas.openxmlformats.org/officeDocument/2006/relationships" ax:classid="{5512D118-5CC6-11CF-8D67-00AA00BDCE1D}" ax:persistence="persistStream" r:id="rId1"/>
</file>

<file path=ppt/activeX/activeX52.xml><?xml version="1.0" encoding="utf-8"?>
<ax:ocx xmlns:ax="http://schemas.microsoft.com/office/2006/activeX" xmlns:r="http://schemas.openxmlformats.org/officeDocument/2006/relationships" ax:classid="{5512D118-5CC6-11CF-8D67-00AA00BDCE1D}" ax:persistence="persistStream" r:id="rId1"/>
</file>

<file path=ppt/activeX/activeX53.xml><?xml version="1.0" encoding="utf-8"?>
<ax:ocx xmlns:ax="http://schemas.microsoft.com/office/2006/activeX" xmlns:r="http://schemas.openxmlformats.org/officeDocument/2006/relationships" ax:classid="{5512D118-5CC6-11CF-8D67-00AA00BDCE1D}" ax:persistence="persistStream" r:id="rId1"/>
</file>

<file path=ppt/activeX/activeX54.xml><?xml version="1.0" encoding="utf-8"?>
<ax:ocx xmlns:ax="http://schemas.microsoft.com/office/2006/activeX" xmlns:r="http://schemas.openxmlformats.org/officeDocument/2006/relationships" ax:classid="{5512D118-5CC6-11CF-8D67-00AA00BDCE1D}" ax:persistence="persistStream" r:id="rId1"/>
</file>

<file path=ppt/activeX/activeX55.xml><?xml version="1.0" encoding="utf-8"?>
<ax:ocx xmlns:ax="http://schemas.microsoft.com/office/2006/activeX" xmlns:r="http://schemas.openxmlformats.org/officeDocument/2006/relationships" ax:classid="{5512D118-5CC6-11CF-8D67-00AA00BDCE1D}" ax:persistence="persistStream" r:id="rId1"/>
</file>

<file path=ppt/activeX/activeX56.xml><?xml version="1.0" encoding="utf-8"?>
<ax:ocx xmlns:ax="http://schemas.microsoft.com/office/2006/activeX" xmlns:r="http://schemas.openxmlformats.org/officeDocument/2006/relationships" ax:classid="{5512D118-5CC6-11CF-8D67-00AA00BDCE1D}" ax:persistence="persistStream" r:id="rId1"/>
</file>

<file path=ppt/activeX/activeX57.xml><?xml version="1.0" encoding="utf-8"?>
<ax:ocx xmlns:ax="http://schemas.microsoft.com/office/2006/activeX" xmlns:r="http://schemas.openxmlformats.org/officeDocument/2006/relationships" ax:classid="{5512D118-5CC6-11CF-8D67-00AA00BDCE1D}" ax:persistence="persistStream" r:id="rId1"/>
</file>

<file path=ppt/activeX/activeX58.xml><?xml version="1.0" encoding="utf-8"?>
<ax:ocx xmlns:ax="http://schemas.microsoft.com/office/2006/activeX" xmlns:r="http://schemas.openxmlformats.org/officeDocument/2006/relationships" ax:classid="{5512D118-5CC6-11CF-8D67-00AA00BDCE1D}" ax:persistence="persistStream" r:id="rId1"/>
</file>

<file path=ppt/activeX/activeX59.xml><?xml version="1.0" encoding="utf-8"?>
<ax:ocx xmlns:ax="http://schemas.microsoft.com/office/2006/activeX" xmlns:r="http://schemas.openxmlformats.org/officeDocument/2006/relationships" ax:classid="{5512D118-5CC6-11CF-8D67-00AA00BDCE1D}" ax:persistence="persistStream" r:id="rId1"/>
</file>

<file path=ppt/activeX/activeX6.xml><?xml version="1.0" encoding="utf-8"?>
<ax:ocx xmlns:ax="http://schemas.microsoft.com/office/2006/activeX" xmlns:r="http://schemas.openxmlformats.org/officeDocument/2006/relationships" ax:classid="{5512D118-5CC6-11CF-8D67-00AA00BDCE1D}" ax:persistence="persistStream" r:id="rId1"/>
</file>

<file path=ppt/activeX/activeX60.xml><?xml version="1.0" encoding="utf-8"?>
<ax:ocx xmlns:ax="http://schemas.microsoft.com/office/2006/activeX" xmlns:r="http://schemas.openxmlformats.org/officeDocument/2006/relationships" ax:classid="{5512D118-5CC6-11CF-8D67-00AA00BDCE1D}" ax:persistence="persistStream" r:id="rId1"/>
</file>

<file path=ppt/activeX/activeX61.xml><?xml version="1.0" encoding="utf-8"?>
<ax:ocx xmlns:ax="http://schemas.microsoft.com/office/2006/activeX" xmlns:r="http://schemas.openxmlformats.org/officeDocument/2006/relationships" ax:classid="{5512D118-5CC6-11CF-8D67-00AA00BDCE1D}" ax:persistence="persistStream" r:id="rId1"/>
</file>

<file path=ppt/activeX/activeX62.xml><?xml version="1.0" encoding="utf-8"?>
<ax:ocx xmlns:ax="http://schemas.microsoft.com/office/2006/activeX" xmlns:r="http://schemas.openxmlformats.org/officeDocument/2006/relationships" ax:classid="{5512D118-5CC6-11CF-8D67-00AA00BDCE1D}" ax:persistence="persistStream" r:id="rId1"/>
</file>

<file path=ppt/activeX/activeX63.xml><?xml version="1.0" encoding="utf-8"?>
<ax:ocx xmlns:ax="http://schemas.microsoft.com/office/2006/activeX" xmlns:r="http://schemas.openxmlformats.org/officeDocument/2006/relationships" ax:classid="{5512D118-5CC6-11CF-8D67-00AA00BDCE1D}" ax:persistence="persistStream" r:id="rId1"/>
</file>

<file path=ppt/activeX/activeX64.xml><?xml version="1.0" encoding="utf-8"?>
<ax:ocx xmlns:ax="http://schemas.microsoft.com/office/2006/activeX" xmlns:r="http://schemas.openxmlformats.org/officeDocument/2006/relationships" ax:classid="{5512D118-5CC6-11CF-8D67-00AA00BDCE1D}" ax:persistence="persistStream" r:id="rId1"/>
</file>

<file path=ppt/activeX/activeX65.xml><?xml version="1.0" encoding="utf-8"?>
<ax:ocx xmlns:ax="http://schemas.microsoft.com/office/2006/activeX" xmlns:r="http://schemas.openxmlformats.org/officeDocument/2006/relationships" ax:classid="{5512D118-5CC6-11CF-8D67-00AA00BDCE1D}" ax:persistence="persistStream" r:id="rId1"/>
</file>

<file path=ppt/activeX/activeX66.xml><?xml version="1.0" encoding="utf-8"?>
<ax:ocx xmlns:ax="http://schemas.microsoft.com/office/2006/activeX" xmlns:r="http://schemas.openxmlformats.org/officeDocument/2006/relationships" ax:classid="{5512D118-5CC6-11CF-8D67-00AA00BDCE1D}" ax:persistence="persistStream" r:id="rId1"/>
</file>

<file path=ppt/activeX/activeX67.xml><?xml version="1.0" encoding="utf-8"?>
<ax:ocx xmlns:ax="http://schemas.microsoft.com/office/2006/activeX" xmlns:r="http://schemas.openxmlformats.org/officeDocument/2006/relationships" ax:classid="{5512D118-5CC6-11CF-8D67-00AA00BDCE1D}" ax:persistence="persistStream" r:id="rId1"/>
</file>

<file path=ppt/activeX/activeX68.xml><?xml version="1.0" encoding="utf-8"?>
<ax:ocx xmlns:ax="http://schemas.microsoft.com/office/2006/activeX" xmlns:r="http://schemas.openxmlformats.org/officeDocument/2006/relationships" ax:classid="{5512D118-5CC6-11CF-8D67-00AA00BDCE1D}" ax:persistence="persistStream" r:id="rId1"/>
</file>

<file path=ppt/activeX/activeX69.xml><?xml version="1.0" encoding="utf-8"?>
<ax:ocx xmlns:ax="http://schemas.microsoft.com/office/2006/activeX" xmlns:r="http://schemas.openxmlformats.org/officeDocument/2006/relationships" ax:classid="{5512D118-5CC6-11CF-8D67-00AA00BDCE1D}" ax:persistence="persistStream" r:id="rId1"/>
</file>

<file path=ppt/activeX/activeX7.xml><?xml version="1.0" encoding="utf-8"?>
<ax:ocx xmlns:ax="http://schemas.microsoft.com/office/2006/activeX" xmlns:r="http://schemas.openxmlformats.org/officeDocument/2006/relationships" ax:classid="{5512D118-5CC6-11CF-8D67-00AA00BDCE1D}" ax:persistence="persistStream" r:id="rId1"/>
</file>

<file path=ppt/activeX/activeX70.xml><?xml version="1.0" encoding="utf-8"?>
<ax:ocx xmlns:ax="http://schemas.microsoft.com/office/2006/activeX" xmlns:r="http://schemas.openxmlformats.org/officeDocument/2006/relationships" ax:classid="{5512D118-5CC6-11CF-8D67-00AA00BDCE1D}" ax:persistence="persistStream" r:id="rId1"/>
</file>

<file path=ppt/activeX/activeX71.xml><?xml version="1.0" encoding="utf-8"?>
<ax:ocx xmlns:ax="http://schemas.microsoft.com/office/2006/activeX" xmlns:r="http://schemas.openxmlformats.org/officeDocument/2006/relationships" ax:classid="{5512D118-5CC6-11CF-8D67-00AA00BDCE1D}" ax:persistence="persistStream" r:id="rId1"/>
</file>

<file path=ppt/activeX/activeX72.xml><?xml version="1.0" encoding="utf-8"?>
<ax:ocx xmlns:ax="http://schemas.microsoft.com/office/2006/activeX" xmlns:r="http://schemas.openxmlformats.org/officeDocument/2006/relationships" ax:classid="{5512D118-5CC6-11CF-8D67-00AA00BDCE1D}" ax:persistence="persistStream" r:id="rId1"/>
</file>

<file path=ppt/activeX/activeX73.xml><?xml version="1.0" encoding="utf-8"?>
<ax:ocx xmlns:ax="http://schemas.microsoft.com/office/2006/activeX" xmlns:r="http://schemas.openxmlformats.org/officeDocument/2006/relationships" ax:classid="{5512D118-5CC6-11CF-8D67-00AA00BDCE1D}" ax:persistence="persistStream" r:id="rId1"/>
</file>

<file path=ppt/activeX/activeX74.xml><?xml version="1.0" encoding="utf-8"?>
<ax:ocx xmlns:ax="http://schemas.microsoft.com/office/2006/activeX" xmlns:r="http://schemas.openxmlformats.org/officeDocument/2006/relationships" ax:classid="{5512D118-5CC6-11CF-8D67-00AA00BDCE1D}" ax:persistence="persistStream" r:id="rId1"/>
</file>

<file path=ppt/activeX/activeX75.xml><?xml version="1.0" encoding="utf-8"?>
<ax:ocx xmlns:ax="http://schemas.microsoft.com/office/2006/activeX" xmlns:r="http://schemas.openxmlformats.org/officeDocument/2006/relationships" ax:classid="{5512D118-5CC6-11CF-8D67-00AA00BDCE1D}" ax:persistence="persistStream" r:id="rId1"/>
</file>

<file path=ppt/activeX/activeX76.xml><?xml version="1.0" encoding="utf-8"?>
<ax:ocx xmlns:ax="http://schemas.microsoft.com/office/2006/activeX" xmlns:r="http://schemas.openxmlformats.org/officeDocument/2006/relationships" ax:classid="{5512D118-5CC6-11CF-8D67-00AA00BDCE1D}" ax:persistence="persistStream" r:id="rId1"/>
</file>

<file path=ppt/activeX/activeX77.xml><?xml version="1.0" encoding="utf-8"?>
<ax:ocx xmlns:ax="http://schemas.microsoft.com/office/2006/activeX" xmlns:r="http://schemas.openxmlformats.org/officeDocument/2006/relationships" ax:classid="{5512D118-5CC6-11CF-8D67-00AA00BDCE1D}" ax:persistence="persistStream" r:id="rId1"/>
</file>

<file path=ppt/activeX/activeX78.xml><?xml version="1.0" encoding="utf-8"?>
<ax:ocx xmlns:ax="http://schemas.microsoft.com/office/2006/activeX" xmlns:r="http://schemas.openxmlformats.org/officeDocument/2006/relationships" ax:classid="{5512D118-5CC6-11CF-8D67-00AA00BDCE1D}" ax:persistence="persistStream" r:id="rId1"/>
</file>

<file path=ppt/activeX/activeX79.xml><?xml version="1.0" encoding="utf-8"?>
<ax:ocx xmlns:ax="http://schemas.microsoft.com/office/2006/activeX" xmlns:r="http://schemas.openxmlformats.org/officeDocument/2006/relationships" ax:classid="{5512D118-5CC6-11CF-8D67-00AA00BDCE1D}" ax:persistence="persistStream" r:id="rId1"/>
</file>

<file path=ppt/activeX/activeX8.xml><?xml version="1.0" encoding="utf-8"?>
<ax:ocx xmlns:ax="http://schemas.microsoft.com/office/2006/activeX" xmlns:r="http://schemas.openxmlformats.org/officeDocument/2006/relationships" ax:classid="{5512D118-5CC6-11CF-8D67-00AA00BDCE1D}" ax:persistence="persistStream" r:id="rId1"/>
</file>

<file path=ppt/activeX/activeX80.xml><?xml version="1.0" encoding="utf-8"?>
<ax:ocx xmlns:ax="http://schemas.microsoft.com/office/2006/activeX" xmlns:r="http://schemas.openxmlformats.org/officeDocument/2006/relationships" ax:classid="{5512D118-5CC6-11CF-8D67-00AA00BDCE1D}" ax:persistence="persistStream" r:id="rId1"/>
</file>

<file path=ppt/activeX/activeX81.xml><?xml version="1.0" encoding="utf-8"?>
<ax:ocx xmlns:ax="http://schemas.microsoft.com/office/2006/activeX" xmlns:r="http://schemas.openxmlformats.org/officeDocument/2006/relationships" ax:classid="{5512D118-5CC6-11CF-8D67-00AA00BDCE1D}" ax:persistence="persistStream" r:id="rId1"/>
</file>

<file path=ppt/activeX/activeX82.xml><?xml version="1.0" encoding="utf-8"?>
<ax:ocx xmlns:ax="http://schemas.microsoft.com/office/2006/activeX" xmlns:r="http://schemas.openxmlformats.org/officeDocument/2006/relationships" ax:classid="{5512D118-5CC6-11CF-8D67-00AA00BDCE1D}" ax:persistence="persistStream" r:id="rId1"/>
</file>

<file path=ppt/activeX/activeX83.xml><?xml version="1.0" encoding="utf-8"?>
<ax:ocx xmlns:ax="http://schemas.microsoft.com/office/2006/activeX" xmlns:r="http://schemas.openxmlformats.org/officeDocument/2006/relationships" ax:classid="{5512D118-5CC6-11CF-8D67-00AA00BDCE1D}" ax:persistence="persistStream" r:id="rId1"/>
</file>

<file path=ppt/activeX/activeX84.xml><?xml version="1.0" encoding="utf-8"?>
<ax:ocx xmlns:ax="http://schemas.microsoft.com/office/2006/activeX" xmlns:r="http://schemas.openxmlformats.org/officeDocument/2006/relationships" ax:classid="{5512D118-5CC6-11CF-8D67-00AA00BDCE1D}" ax:persistence="persistStream" r:id="rId1"/>
</file>

<file path=ppt/activeX/activeX85.xml><?xml version="1.0" encoding="utf-8"?>
<ax:ocx xmlns:ax="http://schemas.microsoft.com/office/2006/activeX" xmlns:r="http://schemas.openxmlformats.org/officeDocument/2006/relationships" ax:classid="{5512D118-5CC6-11CF-8D67-00AA00BDCE1D}" ax:persistence="persistStream" r:id="rId1"/>
</file>

<file path=ppt/activeX/activeX86.xml><?xml version="1.0" encoding="utf-8"?>
<ax:ocx xmlns:ax="http://schemas.microsoft.com/office/2006/activeX" xmlns:r="http://schemas.openxmlformats.org/officeDocument/2006/relationships" ax:classid="{5512D118-5CC6-11CF-8D67-00AA00BDCE1D}" ax:persistence="persistStream" r:id="rId1"/>
</file>

<file path=ppt/activeX/activeX87.xml><?xml version="1.0" encoding="utf-8"?>
<ax:ocx xmlns:ax="http://schemas.microsoft.com/office/2006/activeX" xmlns:r="http://schemas.openxmlformats.org/officeDocument/2006/relationships" ax:classid="{5512D118-5CC6-11CF-8D67-00AA00BDCE1D}" ax:persistence="persistStream" r:id="rId1"/>
</file>

<file path=ppt/activeX/activeX88.xml><?xml version="1.0" encoding="utf-8"?>
<ax:ocx xmlns:ax="http://schemas.microsoft.com/office/2006/activeX" xmlns:r="http://schemas.openxmlformats.org/officeDocument/2006/relationships" ax:classid="{5512D118-5CC6-11CF-8D67-00AA00BDCE1D}" ax:persistence="persistStream" r:id="rId1"/>
</file>

<file path=ppt/activeX/activeX89.xml><?xml version="1.0" encoding="utf-8"?>
<ax:ocx xmlns:ax="http://schemas.microsoft.com/office/2006/activeX" xmlns:r="http://schemas.openxmlformats.org/officeDocument/2006/relationships" ax:classid="{5512D118-5CC6-11CF-8D67-00AA00BDCE1D}" ax:persistence="persistStream" r:id="rId1"/>
</file>

<file path=ppt/activeX/activeX9.xml><?xml version="1.0" encoding="utf-8"?>
<ax:ocx xmlns:ax="http://schemas.microsoft.com/office/2006/activeX" xmlns:r="http://schemas.openxmlformats.org/officeDocument/2006/relationships" ax:classid="{5512D118-5CC6-11CF-8D67-00AA00BDCE1D}" ax:persistence="persistStream" r:id="rId1"/>
</file>

<file path=ppt/activeX/activeX90.xml><?xml version="1.0" encoding="utf-8"?>
<ax:ocx xmlns:ax="http://schemas.microsoft.com/office/2006/activeX" xmlns:r="http://schemas.openxmlformats.org/officeDocument/2006/relationships" ax:classid="{5512D118-5CC6-11CF-8D67-00AA00BDCE1D}" ax:persistence="persistStream" r:id="rId1"/>
</file>

<file path=ppt/activeX/activeX91.xml><?xml version="1.0" encoding="utf-8"?>
<ax:ocx xmlns:ax="http://schemas.microsoft.com/office/2006/activeX" xmlns:r="http://schemas.openxmlformats.org/officeDocument/2006/relationships" ax:classid="{5512D118-5CC6-11CF-8D67-00AA00BDCE1D}" ax:persistence="persistStream" r:id="rId1"/>
</file>

<file path=ppt/activeX/activeX92.xml><?xml version="1.0" encoding="utf-8"?>
<ax:ocx xmlns:ax="http://schemas.microsoft.com/office/2006/activeX" xmlns:r="http://schemas.openxmlformats.org/officeDocument/2006/relationships" ax:classid="{5512D118-5CC6-11CF-8D67-00AA00BDCE1D}" ax:persistence="persistStream" r:id="rId1"/>
</file>

<file path=ppt/activeX/activeX93.xml><?xml version="1.0" encoding="utf-8"?>
<ax:ocx xmlns:ax="http://schemas.microsoft.com/office/2006/activeX" xmlns:r="http://schemas.openxmlformats.org/officeDocument/2006/relationships" ax:classid="{5512D118-5CC6-11CF-8D67-00AA00BDCE1D}" ax:persistence="persistStream" r:id="rId1"/>
</file>

<file path=ppt/activeX/activeX94.xml><?xml version="1.0" encoding="utf-8"?>
<ax:ocx xmlns:ax="http://schemas.microsoft.com/office/2006/activeX" xmlns:r="http://schemas.openxmlformats.org/officeDocument/2006/relationships" ax:classid="{5512D118-5CC6-11CF-8D67-00AA00BDCE1D}" ax:persistence="persistStream" r:id="rId1"/>
</file>

<file path=ppt/activeX/activeX95.xml><?xml version="1.0" encoding="utf-8"?>
<ax:ocx xmlns:ax="http://schemas.microsoft.com/office/2006/activeX" xmlns:r="http://schemas.openxmlformats.org/officeDocument/2006/relationships" ax:classid="{5512D118-5CC6-11CF-8D67-00AA00BDCE1D}" ax:persistence="persistStream" r:id="rId1"/>
</file>

<file path=ppt/activeX/activeX96.xml><?xml version="1.0" encoding="utf-8"?>
<ax:ocx xmlns:ax="http://schemas.microsoft.com/office/2006/activeX" xmlns:r="http://schemas.openxmlformats.org/officeDocument/2006/relationships" ax:classid="{5512D118-5CC6-11CF-8D67-00AA00BDCE1D}" ax:persistence="persistStream" r:id="rId1"/>
</file>

<file path=ppt/activeX/activeX97.xml><?xml version="1.0" encoding="utf-8"?>
<ax:ocx xmlns:ax="http://schemas.microsoft.com/office/2006/activeX" xmlns:r="http://schemas.openxmlformats.org/officeDocument/2006/relationships" ax:classid="{5512D118-5CC6-11CF-8D67-00AA00BDCE1D}" ax:persistence="persistStream" r:id="rId1"/>
</file>

<file path=ppt/activeX/activeX98.xml><?xml version="1.0" encoding="utf-8"?>
<ax:ocx xmlns:ax="http://schemas.microsoft.com/office/2006/activeX" xmlns:r="http://schemas.openxmlformats.org/officeDocument/2006/relationships" ax:classid="{5512D118-5CC6-11CF-8D67-00AA00BDCE1D}" ax:persistence="persistStream" r:id="rId1"/>
</file>

<file path=ppt/activeX/activeX99.xml><?xml version="1.0" encoding="utf-8"?>
<ax:ocx xmlns:ax="http://schemas.microsoft.com/office/2006/activeX" xmlns:r="http://schemas.openxmlformats.org/officeDocument/2006/relationships" ax:classid="{5512D118-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control" Target="../activeX/activeX44.xml"/><Relationship Id="rId13" Type="http://schemas.openxmlformats.org/officeDocument/2006/relationships/control" Target="../activeX/activeX49.xml"/><Relationship Id="rId3" Type="http://schemas.openxmlformats.org/officeDocument/2006/relationships/control" Target="../activeX/activeX39.xml"/><Relationship Id="rId7" Type="http://schemas.openxmlformats.org/officeDocument/2006/relationships/control" Target="../activeX/activeX43.xml"/><Relationship Id="rId12" Type="http://schemas.openxmlformats.org/officeDocument/2006/relationships/control" Target="../activeX/activeX48.xml"/><Relationship Id="rId2" Type="http://schemas.openxmlformats.org/officeDocument/2006/relationships/control" Target="../activeX/activeX38.xml"/><Relationship Id="rId1" Type="http://schemas.openxmlformats.org/officeDocument/2006/relationships/vmlDrawing" Target="../drawings/vmlDrawing4.vml"/><Relationship Id="rId6" Type="http://schemas.openxmlformats.org/officeDocument/2006/relationships/control" Target="../activeX/activeX42.xml"/><Relationship Id="rId11" Type="http://schemas.openxmlformats.org/officeDocument/2006/relationships/control" Target="../activeX/activeX47.xml"/><Relationship Id="rId5" Type="http://schemas.openxmlformats.org/officeDocument/2006/relationships/control" Target="../activeX/activeX41.xml"/><Relationship Id="rId10" Type="http://schemas.openxmlformats.org/officeDocument/2006/relationships/control" Target="../activeX/activeX46.xml"/><Relationship Id="rId4" Type="http://schemas.openxmlformats.org/officeDocument/2006/relationships/control" Target="../activeX/activeX40.xml"/><Relationship Id="rId9" Type="http://schemas.openxmlformats.org/officeDocument/2006/relationships/control" Target="../activeX/activeX45.xml"/><Relationship Id="rId1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control" Target="../activeX/activeX56.xml"/><Relationship Id="rId13" Type="http://schemas.openxmlformats.org/officeDocument/2006/relationships/control" Target="../activeX/activeX61.xml"/><Relationship Id="rId3" Type="http://schemas.openxmlformats.org/officeDocument/2006/relationships/control" Target="../activeX/activeX51.xml"/><Relationship Id="rId7" Type="http://schemas.openxmlformats.org/officeDocument/2006/relationships/control" Target="../activeX/activeX55.xml"/><Relationship Id="rId12" Type="http://schemas.openxmlformats.org/officeDocument/2006/relationships/control" Target="../activeX/activeX60.xml"/><Relationship Id="rId2" Type="http://schemas.openxmlformats.org/officeDocument/2006/relationships/control" Target="../activeX/activeX50.xml"/><Relationship Id="rId1" Type="http://schemas.openxmlformats.org/officeDocument/2006/relationships/vmlDrawing" Target="../drawings/vmlDrawing5.vml"/><Relationship Id="rId6" Type="http://schemas.openxmlformats.org/officeDocument/2006/relationships/control" Target="../activeX/activeX54.xml"/><Relationship Id="rId11" Type="http://schemas.openxmlformats.org/officeDocument/2006/relationships/control" Target="../activeX/activeX59.xml"/><Relationship Id="rId5" Type="http://schemas.openxmlformats.org/officeDocument/2006/relationships/control" Target="../activeX/activeX53.xml"/><Relationship Id="rId10" Type="http://schemas.openxmlformats.org/officeDocument/2006/relationships/control" Target="../activeX/activeX58.xml"/><Relationship Id="rId4" Type="http://schemas.openxmlformats.org/officeDocument/2006/relationships/control" Target="../activeX/activeX52.xml"/><Relationship Id="rId9" Type="http://schemas.openxmlformats.org/officeDocument/2006/relationships/control" Target="../activeX/activeX57.xml"/><Relationship Id="rId1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control" Target="../activeX/activeX12.xml"/><Relationship Id="rId3" Type="http://schemas.openxmlformats.org/officeDocument/2006/relationships/control" Target="../activeX/activeX2.xml"/><Relationship Id="rId7" Type="http://schemas.openxmlformats.org/officeDocument/2006/relationships/control" Target="../activeX/activeX6.xml"/><Relationship Id="rId12" Type="http://schemas.openxmlformats.org/officeDocument/2006/relationships/control" Target="../activeX/activeX1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5" Type="http://schemas.openxmlformats.org/officeDocument/2006/relationships/control" Target="../activeX/activeX4.xml"/><Relationship Id="rId10" Type="http://schemas.openxmlformats.org/officeDocument/2006/relationships/control" Target="../activeX/activeX9.xml"/><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control" Target="../activeX/activeX68.xml"/><Relationship Id="rId13" Type="http://schemas.openxmlformats.org/officeDocument/2006/relationships/control" Target="../activeX/activeX73.xml"/><Relationship Id="rId3" Type="http://schemas.openxmlformats.org/officeDocument/2006/relationships/control" Target="../activeX/activeX63.xml"/><Relationship Id="rId7" Type="http://schemas.openxmlformats.org/officeDocument/2006/relationships/control" Target="../activeX/activeX67.xml"/><Relationship Id="rId12" Type="http://schemas.openxmlformats.org/officeDocument/2006/relationships/control" Target="../activeX/activeX72.xml"/><Relationship Id="rId2" Type="http://schemas.openxmlformats.org/officeDocument/2006/relationships/control" Target="../activeX/activeX62.xml"/><Relationship Id="rId1" Type="http://schemas.openxmlformats.org/officeDocument/2006/relationships/vmlDrawing" Target="../drawings/vmlDrawing6.vml"/><Relationship Id="rId6" Type="http://schemas.openxmlformats.org/officeDocument/2006/relationships/control" Target="../activeX/activeX66.xml"/><Relationship Id="rId11" Type="http://schemas.openxmlformats.org/officeDocument/2006/relationships/control" Target="../activeX/activeX71.xml"/><Relationship Id="rId5" Type="http://schemas.openxmlformats.org/officeDocument/2006/relationships/control" Target="../activeX/activeX65.xml"/><Relationship Id="rId10" Type="http://schemas.openxmlformats.org/officeDocument/2006/relationships/control" Target="../activeX/activeX70.xml"/><Relationship Id="rId4" Type="http://schemas.openxmlformats.org/officeDocument/2006/relationships/control" Target="../activeX/activeX64.xml"/><Relationship Id="rId9" Type="http://schemas.openxmlformats.org/officeDocument/2006/relationships/control" Target="../activeX/activeX69.xml"/><Relationship Id="rId14"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control" Target="../activeX/activeX80.xml"/><Relationship Id="rId13" Type="http://schemas.openxmlformats.org/officeDocument/2006/relationships/control" Target="../activeX/activeX85.xml"/><Relationship Id="rId18" Type="http://schemas.openxmlformats.org/officeDocument/2006/relationships/control" Target="../activeX/activeX90.xml"/><Relationship Id="rId3" Type="http://schemas.openxmlformats.org/officeDocument/2006/relationships/control" Target="../activeX/activeX75.xml"/><Relationship Id="rId7" Type="http://schemas.openxmlformats.org/officeDocument/2006/relationships/control" Target="../activeX/activeX79.xml"/><Relationship Id="rId12" Type="http://schemas.openxmlformats.org/officeDocument/2006/relationships/control" Target="../activeX/activeX84.xml"/><Relationship Id="rId17" Type="http://schemas.openxmlformats.org/officeDocument/2006/relationships/control" Target="../activeX/activeX89.xml"/><Relationship Id="rId2" Type="http://schemas.openxmlformats.org/officeDocument/2006/relationships/control" Target="../activeX/activeX74.xml"/><Relationship Id="rId16" Type="http://schemas.openxmlformats.org/officeDocument/2006/relationships/control" Target="../activeX/activeX88.xml"/><Relationship Id="rId20"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control" Target="../activeX/activeX78.xml"/><Relationship Id="rId11" Type="http://schemas.openxmlformats.org/officeDocument/2006/relationships/control" Target="../activeX/activeX83.xml"/><Relationship Id="rId5" Type="http://schemas.openxmlformats.org/officeDocument/2006/relationships/control" Target="../activeX/activeX77.xml"/><Relationship Id="rId15" Type="http://schemas.openxmlformats.org/officeDocument/2006/relationships/control" Target="../activeX/activeX87.xml"/><Relationship Id="rId10" Type="http://schemas.openxmlformats.org/officeDocument/2006/relationships/control" Target="../activeX/activeX82.xml"/><Relationship Id="rId19" Type="http://schemas.openxmlformats.org/officeDocument/2006/relationships/control" Target="../activeX/activeX91.xml"/><Relationship Id="rId4" Type="http://schemas.openxmlformats.org/officeDocument/2006/relationships/control" Target="../activeX/activeX76.xml"/><Relationship Id="rId9" Type="http://schemas.openxmlformats.org/officeDocument/2006/relationships/control" Target="../activeX/activeX81.xml"/><Relationship Id="rId14" Type="http://schemas.openxmlformats.org/officeDocument/2006/relationships/control" Target="../activeX/activeX86.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control" Target="../activeX/activeX98.xml"/><Relationship Id="rId13" Type="http://schemas.openxmlformats.org/officeDocument/2006/relationships/control" Target="../activeX/activeX103.xml"/><Relationship Id="rId3" Type="http://schemas.openxmlformats.org/officeDocument/2006/relationships/control" Target="../activeX/activeX93.xml"/><Relationship Id="rId7" Type="http://schemas.openxmlformats.org/officeDocument/2006/relationships/control" Target="../activeX/activeX97.xml"/><Relationship Id="rId12" Type="http://schemas.openxmlformats.org/officeDocument/2006/relationships/control" Target="../activeX/activeX102.xml"/><Relationship Id="rId2" Type="http://schemas.openxmlformats.org/officeDocument/2006/relationships/control" Target="../activeX/activeX92.xml"/><Relationship Id="rId1" Type="http://schemas.openxmlformats.org/officeDocument/2006/relationships/vmlDrawing" Target="../drawings/vmlDrawing8.vml"/><Relationship Id="rId6" Type="http://schemas.openxmlformats.org/officeDocument/2006/relationships/control" Target="../activeX/activeX96.xml"/><Relationship Id="rId11" Type="http://schemas.openxmlformats.org/officeDocument/2006/relationships/control" Target="../activeX/activeX101.xml"/><Relationship Id="rId5" Type="http://schemas.openxmlformats.org/officeDocument/2006/relationships/control" Target="../activeX/activeX95.xml"/><Relationship Id="rId10" Type="http://schemas.openxmlformats.org/officeDocument/2006/relationships/control" Target="../activeX/activeX100.xml"/><Relationship Id="rId4" Type="http://schemas.openxmlformats.org/officeDocument/2006/relationships/control" Target="../activeX/activeX94.xml"/><Relationship Id="rId9" Type="http://schemas.openxmlformats.org/officeDocument/2006/relationships/control" Target="../activeX/activeX99.xml"/><Relationship Id="rId1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control" Target="../activeX/activeX110.xml"/><Relationship Id="rId13" Type="http://schemas.openxmlformats.org/officeDocument/2006/relationships/control" Target="../activeX/activeX115.xml"/><Relationship Id="rId18" Type="http://schemas.openxmlformats.org/officeDocument/2006/relationships/control" Target="../activeX/activeX120.xml"/><Relationship Id="rId3" Type="http://schemas.openxmlformats.org/officeDocument/2006/relationships/control" Target="../activeX/activeX105.xml"/><Relationship Id="rId7" Type="http://schemas.openxmlformats.org/officeDocument/2006/relationships/control" Target="../activeX/activeX109.xml"/><Relationship Id="rId12" Type="http://schemas.openxmlformats.org/officeDocument/2006/relationships/control" Target="../activeX/activeX114.xml"/><Relationship Id="rId17" Type="http://schemas.openxmlformats.org/officeDocument/2006/relationships/control" Target="../activeX/activeX119.xml"/><Relationship Id="rId2" Type="http://schemas.openxmlformats.org/officeDocument/2006/relationships/control" Target="../activeX/activeX104.xml"/><Relationship Id="rId16" Type="http://schemas.openxmlformats.org/officeDocument/2006/relationships/control" Target="../activeX/activeX118.xml"/><Relationship Id="rId20"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control" Target="../activeX/activeX108.xml"/><Relationship Id="rId11" Type="http://schemas.openxmlformats.org/officeDocument/2006/relationships/control" Target="../activeX/activeX113.xml"/><Relationship Id="rId5" Type="http://schemas.openxmlformats.org/officeDocument/2006/relationships/control" Target="../activeX/activeX107.xml"/><Relationship Id="rId15" Type="http://schemas.openxmlformats.org/officeDocument/2006/relationships/control" Target="../activeX/activeX117.xml"/><Relationship Id="rId10" Type="http://schemas.openxmlformats.org/officeDocument/2006/relationships/control" Target="../activeX/activeX112.xml"/><Relationship Id="rId19" Type="http://schemas.openxmlformats.org/officeDocument/2006/relationships/control" Target="../activeX/activeX121.xml"/><Relationship Id="rId4" Type="http://schemas.openxmlformats.org/officeDocument/2006/relationships/control" Target="../activeX/activeX106.xml"/><Relationship Id="rId9" Type="http://schemas.openxmlformats.org/officeDocument/2006/relationships/control" Target="../activeX/activeX111.xml"/><Relationship Id="rId14" Type="http://schemas.openxmlformats.org/officeDocument/2006/relationships/control" Target="../activeX/activeX116.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www.windows2universe.org/the_universe/History.html" TargetMode="External"/><Relationship Id="rId2" Type="http://schemas.openxmlformats.org/officeDocument/2006/relationships/hyperlink" Target="http://www.windows2universe.org/the_universe/the_universe.html"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8" Type="http://schemas.openxmlformats.org/officeDocument/2006/relationships/control" Target="../activeX/activeX128.xml"/><Relationship Id="rId3" Type="http://schemas.openxmlformats.org/officeDocument/2006/relationships/control" Target="../activeX/activeX123.xml"/><Relationship Id="rId7" Type="http://schemas.openxmlformats.org/officeDocument/2006/relationships/control" Target="../activeX/activeX127.xml"/><Relationship Id="rId2" Type="http://schemas.openxmlformats.org/officeDocument/2006/relationships/control" Target="../activeX/activeX122.xml"/><Relationship Id="rId1" Type="http://schemas.openxmlformats.org/officeDocument/2006/relationships/vmlDrawing" Target="../drawings/vmlDrawing10.vml"/><Relationship Id="rId6" Type="http://schemas.openxmlformats.org/officeDocument/2006/relationships/control" Target="../activeX/activeX126.xml"/><Relationship Id="rId11" Type="http://schemas.openxmlformats.org/officeDocument/2006/relationships/slideLayout" Target="../slideLayouts/slideLayout7.xml"/><Relationship Id="rId5" Type="http://schemas.openxmlformats.org/officeDocument/2006/relationships/control" Target="../activeX/activeX125.xml"/><Relationship Id="rId10" Type="http://schemas.openxmlformats.org/officeDocument/2006/relationships/control" Target="../activeX/activeX130.xml"/><Relationship Id="rId4" Type="http://schemas.openxmlformats.org/officeDocument/2006/relationships/control" Target="../activeX/activeX124.xml"/><Relationship Id="rId9" Type="http://schemas.openxmlformats.org/officeDocument/2006/relationships/control" Target="../activeX/activeX129.xml"/></Relationships>
</file>

<file path=ppt/slides/_rels/slide44.xml.rels><?xml version="1.0" encoding="UTF-8" standalone="yes"?>
<Relationships xmlns="http://schemas.openxmlformats.org/package/2006/relationships"><Relationship Id="rId8" Type="http://schemas.openxmlformats.org/officeDocument/2006/relationships/control" Target="../activeX/activeX137.xml"/><Relationship Id="rId3" Type="http://schemas.openxmlformats.org/officeDocument/2006/relationships/control" Target="../activeX/activeX132.xml"/><Relationship Id="rId7" Type="http://schemas.openxmlformats.org/officeDocument/2006/relationships/control" Target="../activeX/activeX136.xml"/><Relationship Id="rId2" Type="http://schemas.openxmlformats.org/officeDocument/2006/relationships/control" Target="../activeX/activeX131.xml"/><Relationship Id="rId1" Type="http://schemas.openxmlformats.org/officeDocument/2006/relationships/vmlDrawing" Target="../drawings/vmlDrawing11.vml"/><Relationship Id="rId6" Type="http://schemas.openxmlformats.org/officeDocument/2006/relationships/control" Target="../activeX/activeX135.xml"/><Relationship Id="rId11" Type="http://schemas.openxmlformats.org/officeDocument/2006/relationships/slideLayout" Target="../slideLayouts/slideLayout7.xml"/><Relationship Id="rId5" Type="http://schemas.openxmlformats.org/officeDocument/2006/relationships/control" Target="../activeX/activeX134.xml"/><Relationship Id="rId10" Type="http://schemas.openxmlformats.org/officeDocument/2006/relationships/control" Target="../activeX/activeX139.xml"/><Relationship Id="rId4" Type="http://schemas.openxmlformats.org/officeDocument/2006/relationships/control" Target="../activeX/activeX133.xml"/><Relationship Id="rId9" Type="http://schemas.openxmlformats.org/officeDocument/2006/relationships/control" Target="../activeX/activeX138.xml"/></Relationships>
</file>

<file path=ppt/slides/_rels/slide4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control" Target="../activeX/activeX146.xml"/><Relationship Id="rId13" Type="http://schemas.openxmlformats.org/officeDocument/2006/relationships/control" Target="../activeX/activeX151.xml"/><Relationship Id="rId3" Type="http://schemas.openxmlformats.org/officeDocument/2006/relationships/control" Target="../activeX/activeX141.xml"/><Relationship Id="rId7" Type="http://schemas.openxmlformats.org/officeDocument/2006/relationships/control" Target="../activeX/activeX145.xml"/><Relationship Id="rId12" Type="http://schemas.openxmlformats.org/officeDocument/2006/relationships/control" Target="../activeX/activeX150.xml"/><Relationship Id="rId2" Type="http://schemas.openxmlformats.org/officeDocument/2006/relationships/control" Target="../activeX/activeX140.xml"/><Relationship Id="rId1" Type="http://schemas.openxmlformats.org/officeDocument/2006/relationships/vmlDrawing" Target="../drawings/vmlDrawing12.vml"/><Relationship Id="rId6" Type="http://schemas.openxmlformats.org/officeDocument/2006/relationships/control" Target="../activeX/activeX144.xml"/><Relationship Id="rId11" Type="http://schemas.openxmlformats.org/officeDocument/2006/relationships/control" Target="../activeX/activeX149.xml"/><Relationship Id="rId5" Type="http://schemas.openxmlformats.org/officeDocument/2006/relationships/control" Target="../activeX/activeX143.xml"/><Relationship Id="rId10" Type="http://schemas.openxmlformats.org/officeDocument/2006/relationships/control" Target="../activeX/activeX148.xml"/><Relationship Id="rId4" Type="http://schemas.openxmlformats.org/officeDocument/2006/relationships/control" Target="../activeX/activeX142.xml"/><Relationship Id="rId9" Type="http://schemas.openxmlformats.org/officeDocument/2006/relationships/control" Target="../activeX/activeX147.xml"/><Relationship Id="rId14"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4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control" Target="../activeX/activeX158.xml"/><Relationship Id="rId13" Type="http://schemas.openxmlformats.org/officeDocument/2006/relationships/control" Target="../activeX/activeX163.xml"/><Relationship Id="rId3" Type="http://schemas.openxmlformats.org/officeDocument/2006/relationships/control" Target="../activeX/activeX153.xml"/><Relationship Id="rId7" Type="http://schemas.openxmlformats.org/officeDocument/2006/relationships/control" Target="../activeX/activeX157.xml"/><Relationship Id="rId12" Type="http://schemas.openxmlformats.org/officeDocument/2006/relationships/control" Target="../activeX/activeX162.xml"/><Relationship Id="rId2" Type="http://schemas.openxmlformats.org/officeDocument/2006/relationships/control" Target="../activeX/activeX152.xml"/><Relationship Id="rId1" Type="http://schemas.openxmlformats.org/officeDocument/2006/relationships/vmlDrawing" Target="../drawings/vmlDrawing13.vml"/><Relationship Id="rId6" Type="http://schemas.openxmlformats.org/officeDocument/2006/relationships/control" Target="../activeX/activeX156.xml"/><Relationship Id="rId11" Type="http://schemas.openxmlformats.org/officeDocument/2006/relationships/control" Target="../activeX/activeX161.xml"/><Relationship Id="rId5" Type="http://schemas.openxmlformats.org/officeDocument/2006/relationships/control" Target="../activeX/activeX155.xml"/><Relationship Id="rId10" Type="http://schemas.openxmlformats.org/officeDocument/2006/relationships/control" Target="../activeX/activeX160.xml"/><Relationship Id="rId4" Type="http://schemas.openxmlformats.org/officeDocument/2006/relationships/control" Target="../activeX/activeX154.xml"/><Relationship Id="rId9" Type="http://schemas.openxmlformats.org/officeDocument/2006/relationships/control" Target="../activeX/activeX159.xml"/><Relationship Id="rId1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control" Target="../activeX/activeX170.xml"/><Relationship Id="rId13" Type="http://schemas.openxmlformats.org/officeDocument/2006/relationships/control" Target="../activeX/activeX175.xml"/><Relationship Id="rId3" Type="http://schemas.openxmlformats.org/officeDocument/2006/relationships/control" Target="../activeX/activeX165.xml"/><Relationship Id="rId7" Type="http://schemas.openxmlformats.org/officeDocument/2006/relationships/control" Target="../activeX/activeX169.xml"/><Relationship Id="rId12" Type="http://schemas.openxmlformats.org/officeDocument/2006/relationships/control" Target="../activeX/activeX174.xml"/><Relationship Id="rId2" Type="http://schemas.openxmlformats.org/officeDocument/2006/relationships/control" Target="../activeX/activeX164.xml"/><Relationship Id="rId1" Type="http://schemas.openxmlformats.org/officeDocument/2006/relationships/vmlDrawing" Target="../drawings/vmlDrawing14.vml"/><Relationship Id="rId6" Type="http://schemas.openxmlformats.org/officeDocument/2006/relationships/control" Target="../activeX/activeX168.xml"/><Relationship Id="rId11" Type="http://schemas.openxmlformats.org/officeDocument/2006/relationships/control" Target="../activeX/activeX173.xml"/><Relationship Id="rId5" Type="http://schemas.openxmlformats.org/officeDocument/2006/relationships/control" Target="../activeX/activeX167.xml"/><Relationship Id="rId10" Type="http://schemas.openxmlformats.org/officeDocument/2006/relationships/control" Target="../activeX/activeX172.xml"/><Relationship Id="rId4" Type="http://schemas.openxmlformats.org/officeDocument/2006/relationships/control" Target="../activeX/activeX166.xml"/><Relationship Id="rId9" Type="http://schemas.openxmlformats.org/officeDocument/2006/relationships/control" Target="../activeX/activeX171.xml"/><Relationship Id="rId14"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control" Target="../activeX/activeX182.xml"/><Relationship Id="rId13" Type="http://schemas.openxmlformats.org/officeDocument/2006/relationships/control" Target="../activeX/activeX187.xml"/><Relationship Id="rId3" Type="http://schemas.openxmlformats.org/officeDocument/2006/relationships/control" Target="../activeX/activeX177.xml"/><Relationship Id="rId7" Type="http://schemas.openxmlformats.org/officeDocument/2006/relationships/control" Target="../activeX/activeX181.xml"/><Relationship Id="rId12" Type="http://schemas.openxmlformats.org/officeDocument/2006/relationships/control" Target="../activeX/activeX186.xml"/><Relationship Id="rId17" Type="http://schemas.openxmlformats.org/officeDocument/2006/relationships/slideLayout" Target="../slideLayouts/slideLayout7.xml"/><Relationship Id="rId2" Type="http://schemas.openxmlformats.org/officeDocument/2006/relationships/control" Target="../activeX/activeX176.xml"/><Relationship Id="rId16" Type="http://schemas.openxmlformats.org/officeDocument/2006/relationships/control" Target="../activeX/activeX190.xml"/><Relationship Id="rId1" Type="http://schemas.openxmlformats.org/officeDocument/2006/relationships/vmlDrawing" Target="../drawings/vmlDrawing15.vml"/><Relationship Id="rId6" Type="http://schemas.openxmlformats.org/officeDocument/2006/relationships/control" Target="../activeX/activeX180.xml"/><Relationship Id="rId11" Type="http://schemas.openxmlformats.org/officeDocument/2006/relationships/control" Target="../activeX/activeX185.xml"/><Relationship Id="rId5" Type="http://schemas.openxmlformats.org/officeDocument/2006/relationships/control" Target="../activeX/activeX179.xml"/><Relationship Id="rId15" Type="http://schemas.openxmlformats.org/officeDocument/2006/relationships/control" Target="../activeX/activeX189.xml"/><Relationship Id="rId10" Type="http://schemas.openxmlformats.org/officeDocument/2006/relationships/control" Target="../activeX/activeX184.xml"/><Relationship Id="rId4" Type="http://schemas.openxmlformats.org/officeDocument/2006/relationships/control" Target="../activeX/activeX178.xml"/><Relationship Id="rId9" Type="http://schemas.openxmlformats.org/officeDocument/2006/relationships/control" Target="../activeX/activeX183.xml"/><Relationship Id="rId14" Type="http://schemas.openxmlformats.org/officeDocument/2006/relationships/control" Target="../activeX/activeX188.xml"/></Relationships>
</file>

<file path=ppt/slides/_rels/slide5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image" Target="../media/image47.gif"/><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44.jpeg"/></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gi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control" Target="../activeX/activeX19.xml"/><Relationship Id="rId13" Type="http://schemas.openxmlformats.org/officeDocument/2006/relationships/control" Target="../activeX/activeX24.xml"/><Relationship Id="rId3" Type="http://schemas.openxmlformats.org/officeDocument/2006/relationships/control" Target="../activeX/activeX14.xml"/><Relationship Id="rId7" Type="http://schemas.openxmlformats.org/officeDocument/2006/relationships/control" Target="../activeX/activeX18.xml"/><Relationship Id="rId12" Type="http://schemas.openxmlformats.org/officeDocument/2006/relationships/control" Target="../activeX/activeX23.xml"/><Relationship Id="rId17" Type="http://schemas.openxmlformats.org/officeDocument/2006/relationships/slideLayout" Target="../slideLayouts/slideLayout7.xml"/><Relationship Id="rId2" Type="http://schemas.openxmlformats.org/officeDocument/2006/relationships/control" Target="../activeX/activeX13.xml"/><Relationship Id="rId16" Type="http://schemas.openxmlformats.org/officeDocument/2006/relationships/control" Target="../activeX/activeX27.xml"/><Relationship Id="rId1" Type="http://schemas.openxmlformats.org/officeDocument/2006/relationships/vmlDrawing" Target="../drawings/vmlDrawing2.vml"/><Relationship Id="rId6" Type="http://schemas.openxmlformats.org/officeDocument/2006/relationships/control" Target="../activeX/activeX17.xml"/><Relationship Id="rId11" Type="http://schemas.openxmlformats.org/officeDocument/2006/relationships/control" Target="../activeX/activeX22.xml"/><Relationship Id="rId5" Type="http://schemas.openxmlformats.org/officeDocument/2006/relationships/control" Target="../activeX/activeX16.xml"/><Relationship Id="rId15" Type="http://schemas.openxmlformats.org/officeDocument/2006/relationships/control" Target="../activeX/activeX26.xml"/><Relationship Id="rId10" Type="http://schemas.openxmlformats.org/officeDocument/2006/relationships/control" Target="../activeX/activeX21.xml"/><Relationship Id="rId4" Type="http://schemas.openxmlformats.org/officeDocument/2006/relationships/control" Target="../activeX/activeX15.xml"/><Relationship Id="rId9" Type="http://schemas.openxmlformats.org/officeDocument/2006/relationships/control" Target="../activeX/activeX20.xml"/><Relationship Id="rId14" Type="http://schemas.openxmlformats.org/officeDocument/2006/relationships/control" Target="../activeX/activeX25.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control" Target="../activeX/activeX34.xml"/><Relationship Id="rId3" Type="http://schemas.openxmlformats.org/officeDocument/2006/relationships/control" Target="../activeX/activeX29.xml"/><Relationship Id="rId7" Type="http://schemas.openxmlformats.org/officeDocument/2006/relationships/control" Target="../activeX/activeX33.xml"/><Relationship Id="rId12" Type="http://schemas.openxmlformats.org/officeDocument/2006/relationships/slideLayout" Target="../slideLayouts/slideLayout7.xml"/><Relationship Id="rId2" Type="http://schemas.openxmlformats.org/officeDocument/2006/relationships/control" Target="../activeX/activeX28.xml"/><Relationship Id="rId1" Type="http://schemas.openxmlformats.org/officeDocument/2006/relationships/vmlDrawing" Target="../drawings/vmlDrawing3.vml"/><Relationship Id="rId6" Type="http://schemas.openxmlformats.org/officeDocument/2006/relationships/control" Target="../activeX/activeX32.xml"/><Relationship Id="rId11" Type="http://schemas.openxmlformats.org/officeDocument/2006/relationships/control" Target="../activeX/activeX37.xml"/><Relationship Id="rId5" Type="http://schemas.openxmlformats.org/officeDocument/2006/relationships/control" Target="../activeX/activeX31.xml"/><Relationship Id="rId10" Type="http://schemas.openxmlformats.org/officeDocument/2006/relationships/control" Target="../activeX/activeX36.xml"/><Relationship Id="rId4" Type="http://schemas.openxmlformats.org/officeDocument/2006/relationships/control" Target="../activeX/activeX30.xml"/><Relationship Id="rId9" Type="http://schemas.openxmlformats.org/officeDocument/2006/relationships/control" Target="../activeX/activeX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001126" cy="5334000"/>
          </a:xfrm>
          <a:prstGeom prst="rect">
            <a:avLst/>
          </a:prstGeom>
          <a:noFill/>
          <a:ln w="9525">
            <a:noFill/>
            <a:miter lim="800000"/>
            <a:headEnd/>
            <a:tailEnd/>
          </a:ln>
          <a:effectLst/>
        </p:spPr>
      </p:pic>
      <p:sp>
        <p:nvSpPr>
          <p:cNvPr id="5" name="TextBox 4"/>
          <p:cNvSpPr txBox="1"/>
          <p:nvPr/>
        </p:nvSpPr>
        <p:spPr>
          <a:xfrm>
            <a:off x="990600" y="5867400"/>
            <a:ext cx="6191439" cy="369332"/>
          </a:xfrm>
          <a:prstGeom prst="rect">
            <a:avLst/>
          </a:prstGeom>
          <a:noFill/>
        </p:spPr>
        <p:txBody>
          <a:bodyPr wrap="none" rtlCol="0">
            <a:spAutoFit/>
          </a:bodyPr>
          <a:lstStyle/>
          <a:p>
            <a:r>
              <a:rPr lang="en-GB" dirty="0" smtClean="0"/>
              <a:t>How did Galileo confirm the heliocentric model of the </a:t>
            </a:r>
            <a:r>
              <a:rPr lang="en-GB" dirty="0" smtClean="0"/>
              <a:t>universe?</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Wave equation</a:t>
            </a:r>
            <a:endParaRPr lang="en-GB" dirty="0"/>
          </a:p>
        </p:txBody>
      </p:sp>
      <p:pic>
        <p:nvPicPr>
          <p:cNvPr id="19458" name="Picture 2" descr="http://9-1lally.wikispaces.com/file/view/Wave_Equation_Triangle.png/247496003/307x253/Wave_Equation_Triangle.png"/>
          <p:cNvPicPr>
            <a:picLocks noChangeAspect="1" noChangeArrowheads="1"/>
          </p:cNvPicPr>
          <p:nvPr/>
        </p:nvPicPr>
        <p:blipFill>
          <a:blip r:embed="rId2" cstate="print"/>
          <a:srcRect/>
          <a:stretch>
            <a:fillRect/>
          </a:stretch>
        </p:blipFill>
        <p:spPr bwMode="auto">
          <a:xfrm>
            <a:off x="0" y="1143000"/>
            <a:ext cx="2933700" cy="2419351"/>
          </a:xfrm>
          <a:prstGeom prst="rect">
            <a:avLst/>
          </a:prstGeom>
          <a:noFill/>
        </p:spPr>
      </p:pic>
      <p:sp>
        <p:nvSpPr>
          <p:cNvPr id="4" name="Rectangle 3"/>
          <p:cNvSpPr/>
          <p:nvPr/>
        </p:nvSpPr>
        <p:spPr>
          <a:xfrm>
            <a:off x="3352800" y="1524000"/>
            <a:ext cx="4572000" cy="3970318"/>
          </a:xfrm>
          <a:prstGeom prst="rect">
            <a:avLst/>
          </a:prstGeom>
        </p:spPr>
        <p:txBody>
          <a:bodyPr>
            <a:spAutoFit/>
          </a:bodyPr>
          <a:lstStyle/>
          <a:p>
            <a:r>
              <a:rPr lang="en-GB" dirty="0" smtClean="0"/>
              <a:t>A loudspeaker reproduces a note of frequency 320Hz. It travels through the air with a speed of 340ms</a:t>
            </a:r>
            <a:r>
              <a:rPr lang="en-GB" baseline="30000" dirty="0" smtClean="0"/>
              <a:t>-1</a:t>
            </a:r>
            <a:r>
              <a:rPr lang="en-GB" dirty="0" smtClean="0"/>
              <a:t>.</a:t>
            </a:r>
            <a:br>
              <a:rPr lang="en-GB" dirty="0" smtClean="0"/>
            </a:br>
            <a:r>
              <a:rPr lang="en-GB" i="1" dirty="0" smtClean="0"/>
              <a:t>a)</a:t>
            </a:r>
            <a:r>
              <a:rPr lang="en-GB" dirty="0" smtClean="0"/>
              <a:t> What is the wavelength in air?</a:t>
            </a:r>
          </a:p>
          <a:p>
            <a:r>
              <a:rPr lang="en-GB" dirty="0" smtClean="0"/>
              <a:t>l = v/f</a:t>
            </a:r>
            <a:br>
              <a:rPr lang="en-GB" dirty="0" smtClean="0"/>
            </a:br>
            <a:r>
              <a:rPr lang="en-GB" dirty="0" smtClean="0"/>
              <a:t>l = 340ms</a:t>
            </a:r>
            <a:r>
              <a:rPr lang="en-GB" baseline="30000" dirty="0" smtClean="0"/>
              <a:t>-1</a:t>
            </a:r>
            <a:r>
              <a:rPr lang="en-GB" dirty="0" smtClean="0"/>
              <a:t> / 320Hz</a:t>
            </a:r>
            <a:br>
              <a:rPr lang="en-GB" dirty="0" smtClean="0"/>
            </a:br>
            <a:r>
              <a:rPr lang="en-GB" u="sng" dirty="0" smtClean="0"/>
              <a:t>l = 1.06m</a:t>
            </a:r>
          </a:p>
          <a:p>
            <a:endParaRPr lang="en-GB" dirty="0" smtClean="0"/>
          </a:p>
          <a:p>
            <a:r>
              <a:rPr lang="en-GB" i="1" dirty="0" smtClean="0"/>
              <a:t>b)</a:t>
            </a:r>
            <a:r>
              <a:rPr lang="en-GB" dirty="0" smtClean="0"/>
              <a:t> The sound passes through water where its wavelength is 4.5m.</a:t>
            </a:r>
            <a:br>
              <a:rPr lang="en-GB" dirty="0" smtClean="0"/>
            </a:br>
            <a:r>
              <a:rPr lang="en-GB" dirty="0" smtClean="0"/>
              <a:t>Calculate the speed of sound in water</a:t>
            </a:r>
          </a:p>
          <a:p>
            <a:r>
              <a:rPr lang="en-GB" dirty="0" smtClean="0"/>
              <a:t>V = fl</a:t>
            </a:r>
            <a:br>
              <a:rPr lang="en-GB" dirty="0" smtClean="0"/>
            </a:br>
            <a:r>
              <a:rPr lang="en-GB" dirty="0" smtClean="0"/>
              <a:t>V = 320Hz x 4.5m </a:t>
            </a:r>
            <a:r>
              <a:rPr lang="en-GB" i="1" dirty="0" smtClean="0"/>
              <a:t>(frequency doesn't change)</a:t>
            </a:r>
            <a:r>
              <a:rPr lang="en-GB" dirty="0" smtClean="0"/>
              <a:t/>
            </a:r>
            <a:br>
              <a:rPr lang="en-GB" dirty="0" smtClean="0"/>
            </a:br>
            <a:r>
              <a:rPr lang="en-GB" u="sng" dirty="0" smtClean="0"/>
              <a:t>V = 1,440ms</a:t>
            </a:r>
            <a:r>
              <a:rPr lang="en-GB" u="sng" baseline="30000" dirty="0" smtClean="0"/>
              <a:t>-1</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0" y="177969"/>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rPr>
              <a:t>4. This question is about transverse waves.</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rPr>
              <a:t>Adam throws a stone into a lake.</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rPr>
              <a:t>He watches the waves move towards the edge.</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66563" name="Picture 5" descr="http://www.gcse.com/ocr/waves_on_a_lake.gif"/>
          <p:cNvPicPr>
            <a:picLocks noChangeAspect="1" noChangeArrowheads="1"/>
          </p:cNvPicPr>
          <p:nvPr/>
        </p:nvPicPr>
        <p:blipFill>
          <a:blip r:embed="rId2" cstate="print"/>
          <a:srcRect/>
          <a:stretch>
            <a:fillRect/>
          </a:stretch>
        </p:blipFill>
        <p:spPr bwMode="auto">
          <a:xfrm>
            <a:off x="2057399" y="1295400"/>
            <a:ext cx="6603759" cy="3124200"/>
          </a:xfrm>
          <a:prstGeom prst="rect">
            <a:avLst/>
          </a:prstGeom>
          <a:noFill/>
        </p:spPr>
      </p:pic>
      <p:sp>
        <p:nvSpPr>
          <p:cNvPr id="66565" name="Rectangle 5"/>
          <p:cNvSpPr>
            <a:spLocks noChangeArrowheads="1"/>
          </p:cNvSpPr>
          <p:nvPr/>
        </p:nvSpPr>
        <p:spPr bwMode="auto">
          <a:xfrm>
            <a:off x="0" y="5181600"/>
            <a:ext cx="9144000" cy="138499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rPr>
              <a:t>The distance between each wave is 10 cm.</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rPr>
              <a:t>Adam counts two complete waves reaching the edge in each second.</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rPr>
              <a:t>(a) Calculate the speed of the wave.</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rPr>
              <a:t>You must show how you work out your answer, including and equation used.</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rPr>
              <a:t>wave speed = .......... unit = .......... [4]</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rPr>
              <a:t>(b) The waves travelling towards the edge of the lake are reflected.</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Electromagnetic spectrum</a:t>
            </a:r>
            <a:endParaRPr lang="en-GB" dirty="0"/>
          </a:p>
        </p:txBody>
      </p:sp>
      <p:pic>
        <p:nvPicPr>
          <p:cNvPr id="20482" name="Picture 2" descr="http://3.bp.blogspot.com/-CrCVkZ0CALA/TZPVjgXnt3I/AAAAAAAAABw/IRd12CO5Fnc/s1600/electro+shat.jpg"/>
          <p:cNvPicPr>
            <a:picLocks noChangeAspect="1" noChangeArrowheads="1"/>
          </p:cNvPicPr>
          <p:nvPr/>
        </p:nvPicPr>
        <p:blipFill>
          <a:blip r:embed="rId2" cstate="print"/>
          <a:srcRect/>
          <a:stretch>
            <a:fillRect/>
          </a:stretch>
        </p:blipFill>
        <p:spPr bwMode="auto">
          <a:xfrm>
            <a:off x="609600" y="1257300"/>
            <a:ext cx="7467600" cy="56007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GB" dirty="0" smtClean="0"/>
              <a:t>Electromagnetic dangers</a:t>
            </a:r>
            <a:endParaRPr lang="en-GB" dirty="0"/>
          </a:p>
        </p:txBody>
      </p:sp>
      <p:pic>
        <p:nvPicPr>
          <p:cNvPr id="21506" name="Picture 2" descr="http://www.scientificamerican.com/media/inline/blog/Image/bombardment-web-ex.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1209027"/>
            <a:ext cx="9144000" cy="5852232"/>
          </a:xfrm>
          <a:prstGeom prst="rect">
            <a:avLst/>
          </a:prstGeom>
          <a:solidFill>
            <a:srgbClr val="FFFFFF"/>
          </a:solidFill>
          <a:ln w="9525">
            <a:noFill/>
            <a:miter lim="800000"/>
            <a:headEnd/>
            <a:tailEnd/>
          </a:ln>
          <a:effectLst/>
        </p:spPr>
        <p:txBody>
          <a:bodyPr vert="horz" wrap="square" lIns="0" tIns="3491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1. Which of the following has the longest wavelength?</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Red light</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Yellow light</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Violet light</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2. Who discovered infrared light?</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Herschel</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Galileo</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Ritter</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3. Which of the following has the highest frequency?</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Radio waves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Microwaves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Gamma rays</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4. Which type of UV radiation causes most damage to skin cells?</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UV A</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UV B</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UV 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ontrols>
      <p:control spid="70658" name="DefaultOcx" r:id="rId2" imgW="1371600" imgH="304920"/>
      <p:control spid="70659" name="HTMLOption1" r:id="rId3" imgW="1371600" imgH="304920"/>
      <p:control spid="70660" name="HTMLOption2" r:id="rId4" imgW="1371600" imgH="304920"/>
      <p:control spid="70661" name="HTMLOption3" r:id="rId5" imgW="1371600" imgH="304920"/>
      <p:control spid="70662" name="HTMLOption4" r:id="rId6" imgW="1371600" imgH="304920"/>
      <p:control spid="70663" name="HTMLOption5" r:id="rId7" imgW="1371600" imgH="304920"/>
      <p:control spid="70664" name="HTMLOption6" r:id="rId8" imgW="1371600" imgH="304920"/>
      <p:control spid="70665" name="HTMLOption7" r:id="rId9" imgW="1371600" imgH="304920"/>
      <p:control spid="70666" name="HTMLOption8" r:id="rId10" imgW="1371600" imgH="304920"/>
      <p:control spid="70667" name="HTMLOption9" r:id="rId11" imgW="1371600" imgH="304920"/>
      <p:control spid="70668" name="HTMLOption10" r:id="rId12" imgW="1371600" imgH="304920"/>
      <p:control spid="70669" name="HTMLOption11" r:id="rId13" imgW="1371600" imgH="304920"/>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0" y="1005768"/>
            <a:ext cx="9144000" cy="5852232"/>
          </a:xfrm>
          <a:prstGeom prst="rect">
            <a:avLst/>
          </a:prstGeom>
          <a:solidFill>
            <a:srgbClr val="FFFFFF"/>
          </a:solidFill>
          <a:ln w="9525">
            <a:noFill/>
            <a:miter lim="800000"/>
            <a:headEnd/>
            <a:tailEnd/>
          </a:ln>
          <a:effectLst/>
        </p:spPr>
        <p:txBody>
          <a:bodyPr vert="horz" wrap="square" lIns="0" tIns="3491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5. Which of the following is a use of microwaves?</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Thermal imaging</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Communications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Security marking</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6. What is </a:t>
            </a:r>
            <a:r>
              <a:rPr kumimoji="0" lang="en-US" b="1" i="0" u="none" strike="noStrike" cap="none" normalizeH="0" baseline="0" dirty="0" err="1" smtClean="0">
                <a:ln>
                  <a:noFill/>
                </a:ln>
                <a:solidFill>
                  <a:srgbClr val="333333"/>
                </a:solidFill>
                <a:effectLst/>
                <a:latin typeface="Verdana" pitchFamily="34" charset="0"/>
              </a:rPr>
              <a:t>ionising</a:t>
            </a:r>
            <a:r>
              <a:rPr kumimoji="0" lang="en-US" b="1" i="0" u="none" strike="noStrike" cap="none" normalizeH="0" baseline="0" dirty="0" smtClean="0">
                <a:ln>
                  <a:noFill/>
                </a:ln>
                <a:solidFill>
                  <a:srgbClr val="333333"/>
                </a:solidFill>
                <a:effectLst/>
                <a:latin typeface="Verdana" pitchFamily="34" charset="0"/>
              </a:rPr>
              <a:t> radiation?</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Radiation that can knock electrons out of atoms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Radiation that is always dangerous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Radiation that can only be stopped using lead sheets</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7. Which type of radiation is the least penetrating?</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Alpha</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Beta</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Gamma</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8. Which type of radiation travels the furthest from its source in air?</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Alpha</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Beta</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Gamma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ontrols>
      <p:control spid="71682" name="DefaultOcx" r:id="rId2" imgW="1371600" imgH="304920"/>
      <p:control spid="71683" name="HTMLOption1" r:id="rId3" imgW="1371600" imgH="304920"/>
      <p:control spid="71684" name="HTMLOption2" r:id="rId4" imgW="1371600" imgH="304920"/>
      <p:control spid="71685" name="HTMLOption3" r:id="rId5" imgW="1371600" imgH="304920"/>
      <p:control spid="71686" name="HTMLOption4" r:id="rId6" imgW="1371600" imgH="304920"/>
      <p:control spid="71687" name="HTMLOption5" r:id="rId7" imgW="1371600" imgH="304920"/>
      <p:control spid="71688" name="HTMLOption6" r:id="rId8" imgW="1371600" imgH="304920"/>
      <p:control spid="71689" name="HTMLOption7" r:id="rId9" imgW="1371600" imgH="304920"/>
      <p:control spid="71690" name="HTMLOption8" r:id="rId10" imgW="1371600" imgH="304920"/>
      <p:control spid="71691" name="HTMLOption9" r:id="rId11" imgW="1371600" imgH="304920"/>
      <p:control spid="71692" name="HTMLOption10" r:id="rId12" imgW="1371600" imgH="304920"/>
      <p:control spid="71693" name="HTMLOption11" r:id="rId13" imgW="1371600" imgH="304920"/>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Dangers</a:t>
            </a:r>
            <a:endParaRPr lang="en-GB" dirty="0"/>
          </a:p>
        </p:txBody>
      </p:sp>
      <p:sp>
        <p:nvSpPr>
          <p:cNvPr id="5" name="Content Placeholder 4"/>
          <p:cNvSpPr>
            <a:spLocks noGrp="1"/>
          </p:cNvSpPr>
          <p:nvPr>
            <p:ph sz="half" idx="1"/>
          </p:nvPr>
        </p:nvSpPr>
        <p:spPr>
          <a:xfrm>
            <a:off x="457200" y="1600200"/>
            <a:ext cx="2209800" cy="4525963"/>
          </a:xfrm>
        </p:spPr>
        <p:txBody>
          <a:bodyPr/>
          <a:lstStyle/>
          <a:p>
            <a:r>
              <a:rPr lang="en-GB" dirty="0" smtClean="0"/>
              <a:t>Radio</a:t>
            </a:r>
          </a:p>
          <a:p>
            <a:r>
              <a:rPr lang="en-GB" dirty="0" smtClean="0"/>
              <a:t>Microwave</a:t>
            </a:r>
          </a:p>
          <a:p>
            <a:r>
              <a:rPr lang="en-GB" dirty="0" smtClean="0"/>
              <a:t>Infrared</a:t>
            </a:r>
          </a:p>
          <a:p>
            <a:r>
              <a:rPr lang="en-GB" dirty="0" smtClean="0"/>
              <a:t>Visible</a:t>
            </a:r>
          </a:p>
          <a:p>
            <a:r>
              <a:rPr lang="en-GB" dirty="0" smtClean="0"/>
              <a:t>Ultraviolet</a:t>
            </a:r>
          </a:p>
          <a:p>
            <a:r>
              <a:rPr lang="en-GB" dirty="0" smtClean="0"/>
              <a:t>X-ray</a:t>
            </a:r>
          </a:p>
          <a:p>
            <a:r>
              <a:rPr lang="en-GB" dirty="0" smtClean="0"/>
              <a:t>gamma</a:t>
            </a:r>
            <a:endParaRPr lang="en-GB" dirty="0"/>
          </a:p>
        </p:txBody>
      </p:sp>
      <p:sp>
        <p:nvSpPr>
          <p:cNvPr id="6" name="Content Placeholder 5"/>
          <p:cNvSpPr>
            <a:spLocks noGrp="1"/>
          </p:cNvSpPr>
          <p:nvPr>
            <p:ph sz="half" idx="2"/>
          </p:nvPr>
        </p:nvSpPr>
        <p:spPr>
          <a:xfrm>
            <a:off x="2667000" y="1600200"/>
            <a:ext cx="6324600" cy="4525963"/>
          </a:xfrm>
        </p:spPr>
        <p:txBody>
          <a:bodyPr/>
          <a:lstStyle/>
          <a:p>
            <a:r>
              <a:rPr lang="en-GB" dirty="0" smtClean="0"/>
              <a:t>None</a:t>
            </a:r>
          </a:p>
          <a:p>
            <a:r>
              <a:rPr lang="en-GB" dirty="0" smtClean="0"/>
              <a:t>Heating effect on water molecules</a:t>
            </a:r>
          </a:p>
          <a:p>
            <a:r>
              <a:rPr lang="en-GB" dirty="0" smtClean="0"/>
              <a:t>Heating effect on all molecules - burns</a:t>
            </a:r>
          </a:p>
          <a:p>
            <a:endParaRPr lang="en-GB" dirty="0" smtClean="0"/>
          </a:p>
          <a:p>
            <a:r>
              <a:rPr lang="en-GB" dirty="0" smtClean="0"/>
              <a:t>Skin cancer and eye cataracts</a:t>
            </a:r>
          </a:p>
          <a:p>
            <a:r>
              <a:rPr lang="en-GB" dirty="0" smtClean="0"/>
              <a:t>Cancer </a:t>
            </a:r>
          </a:p>
          <a:p>
            <a:r>
              <a:rPr lang="en-GB" dirty="0" smtClean="0"/>
              <a:t>Cancer and burning – </a:t>
            </a:r>
            <a:r>
              <a:rPr lang="en-GB" dirty="0" err="1" smtClean="0"/>
              <a:t>dna</a:t>
            </a:r>
            <a:r>
              <a:rPr lang="en-GB" dirty="0" smtClean="0"/>
              <a:t> damage</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Electromagnetic radiation uses</a:t>
            </a:r>
            <a:endParaRPr lang="en-GB" dirty="0"/>
          </a:p>
        </p:txBody>
      </p:sp>
      <p:sp>
        <p:nvSpPr>
          <p:cNvPr id="3" name="Content Placeholder 2"/>
          <p:cNvSpPr>
            <a:spLocks noGrp="1"/>
          </p:cNvSpPr>
          <p:nvPr>
            <p:ph sz="half" idx="1"/>
          </p:nvPr>
        </p:nvSpPr>
        <p:spPr>
          <a:xfrm>
            <a:off x="457200" y="1600200"/>
            <a:ext cx="1981200" cy="4525963"/>
          </a:xfrm>
        </p:spPr>
        <p:txBody>
          <a:bodyPr/>
          <a:lstStyle/>
          <a:p>
            <a:r>
              <a:rPr lang="en-GB" dirty="0" smtClean="0"/>
              <a:t>Radio</a:t>
            </a:r>
          </a:p>
          <a:p>
            <a:r>
              <a:rPr lang="en-GB" dirty="0" smtClean="0"/>
              <a:t>Micro</a:t>
            </a:r>
          </a:p>
          <a:p>
            <a:r>
              <a:rPr lang="en-GB" dirty="0" smtClean="0"/>
              <a:t>Infrared</a:t>
            </a:r>
          </a:p>
          <a:p>
            <a:r>
              <a:rPr lang="en-GB" dirty="0" smtClean="0"/>
              <a:t>Visible</a:t>
            </a:r>
          </a:p>
          <a:p>
            <a:r>
              <a:rPr lang="en-GB" dirty="0" err="1" smtClean="0"/>
              <a:t>Uv</a:t>
            </a:r>
            <a:endParaRPr lang="en-GB" dirty="0" smtClean="0"/>
          </a:p>
          <a:p>
            <a:r>
              <a:rPr lang="en-GB" dirty="0" smtClean="0"/>
              <a:t>X-ray</a:t>
            </a:r>
          </a:p>
          <a:p>
            <a:r>
              <a:rPr lang="en-GB" dirty="0" smtClean="0"/>
              <a:t>gamma</a:t>
            </a:r>
            <a:endParaRPr lang="en-GB" dirty="0"/>
          </a:p>
        </p:txBody>
      </p:sp>
      <p:sp>
        <p:nvSpPr>
          <p:cNvPr id="4" name="Content Placeholder 3"/>
          <p:cNvSpPr>
            <a:spLocks noGrp="1"/>
          </p:cNvSpPr>
          <p:nvPr>
            <p:ph sz="half" idx="2"/>
          </p:nvPr>
        </p:nvSpPr>
        <p:spPr>
          <a:xfrm>
            <a:off x="2057400" y="1600200"/>
            <a:ext cx="6629400" cy="4525963"/>
          </a:xfrm>
        </p:spPr>
        <p:txBody>
          <a:bodyPr/>
          <a:lstStyle/>
          <a:p>
            <a:r>
              <a:rPr lang="en-GB" dirty="0" smtClean="0"/>
              <a:t>Communication – radio and </a:t>
            </a:r>
            <a:r>
              <a:rPr lang="en-GB" dirty="0" err="1" smtClean="0"/>
              <a:t>tv</a:t>
            </a:r>
            <a:endParaRPr lang="en-GB" dirty="0" smtClean="0"/>
          </a:p>
          <a:p>
            <a:r>
              <a:rPr lang="en-GB" dirty="0" smtClean="0"/>
              <a:t>Communication – mobiles and satellites</a:t>
            </a:r>
          </a:p>
          <a:p>
            <a:r>
              <a:rPr lang="en-GB" dirty="0" smtClean="0"/>
              <a:t>Remote controls – thermal imaging</a:t>
            </a:r>
          </a:p>
          <a:p>
            <a:r>
              <a:rPr lang="en-GB" dirty="0" smtClean="0"/>
              <a:t>Communication – optical fibres</a:t>
            </a:r>
          </a:p>
          <a:p>
            <a:r>
              <a:rPr lang="en-GB" dirty="0" smtClean="0"/>
              <a:t>Security marking</a:t>
            </a:r>
          </a:p>
          <a:p>
            <a:r>
              <a:rPr lang="en-GB" dirty="0" smtClean="0"/>
              <a:t>Medicine – security at airports</a:t>
            </a:r>
          </a:p>
          <a:p>
            <a:r>
              <a:rPr lang="en-GB" dirty="0" smtClean="0"/>
              <a:t>Medicine – cancer treatment – sterilising </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Ionising radiation</a:t>
            </a:r>
            <a:endParaRPr lang="en-GB" dirty="0"/>
          </a:p>
        </p:txBody>
      </p:sp>
      <p:pic>
        <p:nvPicPr>
          <p:cNvPr id="22530" name="Picture 2" descr="http://www.be-radiation-safe.com/images/radiation_inf203.gif"/>
          <p:cNvPicPr>
            <a:picLocks noChangeAspect="1" noChangeArrowheads="1"/>
          </p:cNvPicPr>
          <p:nvPr/>
        </p:nvPicPr>
        <p:blipFill>
          <a:blip r:embed="rId2" cstate="print"/>
          <a:srcRect/>
          <a:stretch>
            <a:fillRect/>
          </a:stretch>
        </p:blipFill>
        <p:spPr bwMode="auto">
          <a:xfrm>
            <a:off x="304800" y="1219200"/>
            <a:ext cx="6353175" cy="54768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GB" dirty="0" smtClean="0"/>
              <a:t>The universe</a:t>
            </a:r>
            <a:endParaRPr lang="en-GB" dirty="0"/>
          </a:p>
        </p:txBody>
      </p:sp>
      <p:pic>
        <p:nvPicPr>
          <p:cNvPr id="25602" name="Picture 2" descr="http://2.bp.blogspot.com/_lycJbmIRVHc/TBfIpUW3onI/AAAAAAAAAJ0/9OIHb6IHPJg/s1600/Where-in-the-Universe-do-we-live_.jpg"/>
          <p:cNvPicPr>
            <a:picLocks noChangeAspect="1" noChangeArrowheads="1"/>
          </p:cNvPicPr>
          <p:nvPr/>
        </p:nvPicPr>
        <p:blipFill>
          <a:blip r:embed="rId2" cstate="print"/>
          <a:srcRect/>
          <a:stretch>
            <a:fillRect/>
          </a:stretch>
        </p:blipFill>
        <p:spPr bwMode="auto">
          <a:xfrm>
            <a:off x="-1" y="1143000"/>
            <a:ext cx="9119681" cy="5715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18765" y="-1659761"/>
            <a:ext cx="9162765" cy="8437555"/>
          </a:xfrm>
          <a:prstGeom prst="rect">
            <a:avLst/>
          </a:prstGeom>
          <a:solidFill>
            <a:srgbClr val="FFFFFF"/>
          </a:solidFill>
          <a:ln w="9525">
            <a:noFill/>
            <a:miter lim="800000"/>
            <a:headEnd/>
            <a:tailEnd/>
          </a:ln>
          <a:effectLst/>
        </p:spPr>
        <p:txBody>
          <a:bodyPr vert="horz" wrap="square" lIns="0" tIns="34914"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rPr>
              <a:t>1</a:t>
            </a:r>
            <a:r>
              <a:rPr kumimoji="0" lang="en-US" sz="2400" b="1" i="0" u="none" strike="noStrike" cap="none" normalizeH="0" baseline="0" dirty="0" smtClean="0">
                <a:ln>
                  <a:noFill/>
                </a:ln>
                <a:solidFill>
                  <a:schemeClr val="tx1"/>
                </a:solidFill>
                <a:effectLst/>
                <a:latin typeface="Arial" pitchFamily="34" charset="0"/>
              </a:rPr>
              <a:t>. What does geocentric mean?</a:t>
            </a: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The sun is the centre of the universe and planets revolve around it</a:t>
            </a:r>
            <a:br>
              <a:rPr kumimoji="0" lang="en-US" sz="2400" b="0" i="0" u="none" strike="noStrike" cap="none" normalizeH="0" baseline="0" dirty="0" smtClean="0">
                <a:ln>
                  <a:noFill/>
                </a:ln>
                <a:solidFill>
                  <a:schemeClr val="tx1"/>
                </a:solidFill>
                <a:effectLst/>
                <a:latin typeface="Arial" pitchFamily="34" charset="0"/>
              </a:rPr>
            </a:br>
            <a:r>
              <a:rPr kumimoji="0" lang="en-US" sz="2400" b="0" i="0" u="none" strike="noStrike" cap="none" normalizeH="0" baseline="0" dirty="0" smtClean="0">
                <a:ln>
                  <a:noFill/>
                </a:ln>
                <a:solidFill>
                  <a:schemeClr val="tx1"/>
                </a:solidFill>
                <a:effectLst/>
                <a:latin typeface="Arial" pitchFamily="34" charset="0"/>
              </a:rPr>
              <a:t>The earth is the centre of the universe and the planets revolve around it</a:t>
            </a:r>
            <a:br>
              <a:rPr kumimoji="0" lang="en-US" sz="2400" b="0" i="0" u="none" strike="noStrike" cap="none" normalizeH="0" baseline="0" dirty="0" smtClean="0">
                <a:ln>
                  <a:noFill/>
                </a:ln>
                <a:solidFill>
                  <a:schemeClr val="tx1"/>
                </a:solidFill>
                <a:effectLst/>
                <a:latin typeface="Arial" pitchFamily="34" charset="0"/>
              </a:rPr>
            </a:br>
            <a:r>
              <a:rPr kumimoji="0" lang="en-US" sz="2400" b="0" i="0" u="none" strike="noStrike" cap="none" normalizeH="0" baseline="0" dirty="0" smtClean="0">
                <a:ln>
                  <a:noFill/>
                </a:ln>
                <a:solidFill>
                  <a:schemeClr val="tx1"/>
                </a:solidFill>
                <a:effectLst/>
                <a:latin typeface="Arial" pitchFamily="34" charset="0"/>
              </a:rPr>
              <a:t>Another name for the centre of the earth</a:t>
            </a:r>
            <a:br>
              <a:rPr kumimoji="0" lang="en-US" sz="2400" b="0" i="0" u="none" strike="noStrike" cap="none" normalizeH="0" baseline="0" dirty="0" smtClean="0">
                <a:ln>
                  <a:noFill/>
                </a:ln>
                <a:solidFill>
                  <a:schemeClr val="tx1"/>
                </a:solidFill>
                <a:effectLst/>
                <a:latin typeface="Arial" pitchFamily="34" charset="0"/>
              </a:rPr>
            </a:b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rPr>
              <a:t>2. Who devised the geocentric model?</a:t>
            </a: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Copernicus</a:t>
            </a:r>
            <a:br>
              <a:rPr kumimoji="0" lang="en-US" sz="2400" b="0" i="0" u="none" strike="noStrike" cap="none" normalizeH="0" baseline="0" dirty="0" smtClean="0">
                <a:ln>
                  <a:noFill/>
                </a:ln>
                <a:solidFill>
                  <a:schemeClr val="tx1"/>
                </a:solidFill>
                <a:effectLst/>
                <a:latin typeface="Arial" pitchFamily="34" charset="0"/>
              </a:rPr>
            </a:br>
            <a:r>
              <a:rPr kumimoji="0" lang="en-US" sz="2400" b="0" i="0" u="none" strike="noStrike" cap="none" normalizeH="0" baseline="0" dirty="0" smtClean="0">
                <a:ln>
                  <a:noFill/>
                </a:ln>
                <a:solidFill>
                  <a:schemeClr val="tx1"/>
                </a:solidFill>
                <a:effectLst/>
                <a:latin typeface="Arial" pitchFamily="34" charset="0"/>
              </a:rPr>
              <a:t>Ptolemy</a:t>
            </a:r>
            <a:br>
              <a:rPr kumimoji="0" lang="en-US" sz="2400" b="0" i="0" u="none" strike="noStrike" cap="none" normalizeH="0" baseline="0" dirty="0" smtClean="0">
                <a:ln>
                  <a:noFill/>
                </a:ln>
                <a:solidFill>
                  <a:schemeClr val="tx1"/>
                </a:solidFill>
                <a:effectLst/>
                <a:latin typeface="Arial" pitchFamily="34" charset="0"/>
              </a:rPr>
            </a:br>
            <a:r>
              <a:rPr kumimoji="0" lang="en-US" sz="2400" b="0" i="0" u="none" strike="noStrike" cap="none" normalizeH="0" baseline="0" dirty="0" smtClean="0">
                <a:ln>
                  <a:noFill/>
                </a:ln>
                <a:solidFill>
                  <a:schemeClr val="tx1"/>
                </a:solidFill>
                <a:effectLst/>
                <a:latin typeface="Arial" pitchFamily="34" charset="0"/>
              </a:rPr>
              <a:t>Galileo</a:t>
            </a:r>
            <a:br>
              <a:rPr kumimoji="0" lang="en-US" sz="2400" b="0" i="0" u="none" strike="noStrike" cap="none" normalizeH="0" baseline="0" dirty="0" smtClean="0">
                <a:ln>
                  <a:noFill/>
                </a:ln>
                <a:solidFill>
                  <a:schemeClr val="tx1"/>
                </a:solidFill>
                <a:effectLst/>
                <a:latin typeface="Arial" pitchFamily="34" charset="0"/>
              </a:rPr>
            </a:b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rPr>
              <a:t>3. Why didn't Copernicus' model of the universe include Uranus, Neptune and Pluto</a:t>
            </a: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He didn't like them</a:t>
            </a:r>
            <a:br>
              <a:rPr kumimoji="0" lang="en-US" sz="2400" b="0" i="0" u="none" strike="noStrike" cap="none" normalizeH="0" baseline="0" dirty="0" smtClean="0">
                <a:ln>
                  <a:noFill/>
                </a:ln>
                <a:solidFill>
                  <a:schemeClr val="tx1"/>
                </a:solidFill>
                <a:effectLst/>
                <a:latin typeface="Arial" pitchFamily="34" charset="0"/>
              </a:rPr>
            </a:br>
            <a:r>
              <a:rPr kumimoji="0" lang="en-US" sz="2400" b="0" i="0" u="none" strike="noStrike" cap="none" normalizeH="0" baseline="0" dirty="0" smtClean="0">
                <a:ln>
                  <a:noFill/>
                </a:ln>
                <a:solidFill>
                  <a:schemeClr val="tx1"/>
                </a:solidFill>
                <a:effectLst/>
                <a:latin typeface="Arial" pitchFamily="34" charset="0"/>
              </a:rPr>
              <a:t>They didn't exist then</a:t>
            </a:r>
            <a:br>
              <a:rPr kumimoji="0" lang="en-US" sz="2400" b="0" i="0" u="none" strike="noStrike" cap="none" normalizeH="0" baseline="0" dirty="0" smtClean="0">
                <a:ln>
                  <a:noFill/>
                </a:ln>
                <a:solidFill>
                  <a:schemeClr val="tx1"/>
                </a:solidFill>
                <a:effectLst/>
                <a:latin typeface="Arial" pitchFamily="34" charset="0"/>
              </a:rPr>
            </a:br>
            <a:r>
              <a:rPr kumimoji="0" lang="en-US" sz="2400" b="0" i="0" u="none" strike="noStrike" cap="none" normalizeH="0" baseline="0" dirty="0" smtClean="0">
                <a:ln>
                  <a:noFill/>
                </a:ln>
                <a:solidFill>
                  <a:schemeClr val="tx1"/>
                </a:solidFill>
                <a:effectLst/>
                <a:latin typeface="Arial" pitchFamily="34" charset="0"/>
              </a:rPr>
              <a:t>His telescope wasn't good enough to see them</a:t>
            </a:r>
            <a:br>
              <a:rPr kumimoji="0" lang="en-US" sz="2400" b="0" i="0" u="none" strike="noStrike" cap="none" normalizeH="0" baseline="0" dirty="0" smtClean="0">
                <a:ln>
                  <a:noFill/>
                </a:ln>
                <a:solidFill>
                  <a:schemeClr val="tx1"/>
                </a:solidFill>
                <a:effectLst/>
                <a:latin typeface="Arial" pitchFamily="34" charset="0"/>
              </a:rPr>
            </a:b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rPr>
              <a:t>4. Which planet's moons did Galileo observe?</a:t>
            </a: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Jupiter</a:t>
            </a:r>
            <a:br>
              <a:rPr kumimoji="0" lang="en-US" sz="2400" b="0" i="0" u="none" strike="noStrike" cap="none" normalizeH="0" baseline="0" dirty="0" smtClean="0">
                <a:ln>
                  <a:noFill/>
                </a:ln>
                <a:solidFill>
                  <a:schemeClr val="tx1"/>
                </a:solidFill>
                <a:effectLst/>
                <a:latin typeface="Arial" pitchFamily="34" charset="0"/>
              </a:rPr>
            </a:br>
            <a:r>
              <a:rPr kumimoji="0" lang="en-US" sz="2400" b="0" i="0" u="none" strike="noStrike" cap="none" normalizeH="0" baseline="0" dirty="0" smtClean="0">
                <a:ln>
                  <a:noFill/>
                </a:ln>
                <a:solidFill>
                  <a:schemeClr val="tx1"/>
                </a:solidFill>
                <a:effectLst/>
                <a:latin typeface="Arial" pitchFamily="34" charset="0"/>
              </a:rPr>
              <a:t>Uranus</a:t>
            </a:r>
            <a:br>
              <a:rPr kumimoji="0" lang="en-US" sz="2400" b="0" i="0" u="none" strike="noStrike" cap="none" normalizeH="0" baseline="0" dirty="0" smtClean="0">
                <a:ln>
                  <a:noFill/>
                </a:ln>
                <a:solidFill>
                  <a:schemeClr val="tx1"/>
                </a:solidFill>
                <a:effectLst/>
                <a:latin typeface="Arial" pitchFamily="34" charset="0"/>
              </a:rPr>
            </a:br>
            <a:r>
              <a:rPr kumimoji="0" lang="en-US" sz="2400" b="0" i="0" u="none" strike="noStrike" cap="none" normalizeH="0" baseline="0" dirty="0" smtClean="0">
                <a:ln>
                  <a:noFill/>
                </a:ln>
                <a:solidFill>
                  <a:schemeClr val="tx1"/>
                </a:solidFill>
                <a:effectLst/>
                <a:latin typeface="Arial" pitchFamily="34" charset="0"/>
              </a:rPr>
              <a:t>Mars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ontrols>
      <p:control spid="67586" name="DefaultOcx" r:id="rId2" imgW="1371600" imgH="304920"/>
      <p:control spid="67587" name="HTMLOption1" r:id="rId3" imgW="1371600" imgH="304920"/>
      <p:control spid="67588" name="HTMLOption2" r:id="rId4" imgW="1371600" imgH="304920"/>
      <p:control spid="67589" name="HTMLOption3" r:id="rId5" imgW="1371600" imgH="304920"/>
      <p:control spid="67590" name="HTMLOption4" r:id="rId6" imgW="1371600" imgH="304920"/>
      <p:control spid="67591" name="HTMLOption5" r:id="rId7" imgW="1371600" imgH="304920"/>
      <p:control spid="67592" name="HTMLOption6" r:id="rId8" imgW="1371600" imgH="304920"/>
      <p:control spid="67593" name="HTMLOption7" r:id="rId9" imgW="1371600" imgH="304920"/>
      <p:control spid="67594" name="HTMLOption8" r:id="rId10" imgW="1371600" imgH="304920"/>
      <p:control spid="67595" name="HTMLOption9" r:id="rId11" imgW="1371600" imgH="304920"/>
      <p:control spid="67596" name="HTMLOption10" r:id="rId12" imgW="1371600" imgH="304920"/>
      <p:control spid="67597" name="HTMLOption11" r:id="rId13" imgW="1371600" imgH="304920"/>
    </p:controls>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Spectrometers</a:t>
            </a:r>
            <a:endParaRPr lang="en-GB" dirty="0"/>
          </a:p>
        </p:txBody>
      </p:sp>
      <p:pic>
        <p:nvPicPr>
          <p:cNvPr id="26626" name="Picture 2" descr="http://solarsystem.nasa.gov/deepimpact/images/Spect-Prism-sm.jpg"/>
          <p:cNvPicPr>
            <a:picLocks noChangeAspect="1" noChangeArrowheads="1"/>
          </p:cNvPicPr>
          <p:nvPr/>
        </p:nvPicPr>
        <p:blipFill>
          <a:blip r:embed="rId2" cstate="print"/>
          <a:srcRect/>
          <a:stretch>
            <a:fillRect/>
          </a:stretch>
        </p:blipFill>
        <p:spPr bwMode="auto">
          <a:xfrm>
            <a:off x="838200" y="1371600"/>
            <a:ext cx="7504192" cy="5486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news.bnl.gov/popsci/doppl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astronomyknowhow.com/pics-res/hydrogen-spectra.jpg"/>
          <p:cNvPicPr>
            <a:picLocks noChangeAspect="1" noChangeArrowheads="1"/>
          </p:cNvPicPr>
          <p:nvPr/>
        </p:nvPicPr>
        <p:blipFill>
          <a:blip r:embed="rId2" cstate="print"/>
          <a:srcRect/>
          <a:stretch>
            <a:fillRect/>
          </a:stretch>
        </p:blipFill>
        <p:spPr bwMode="auto">
          <a:xfrm>
            <a:off x="0" y="457200"/>
            <a:ext cx="9125712" cy="6400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universetoday.com/wp-content/uploads/2010/09/Absorption-Spectrum-by-the-Hubble-Space-Telescop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Exploring the universe</a:t>
            </a:r>
            <a:endParaRPr lang="en-GB" dirty="0"/>
          </a:p>
        </p:txBody>
      </p:sp>
      <p:pic>
        <p:nvPicPr>
          <p:cNvPr id="29698" name="Picture 2" descr="http://upload.wikimedia.org/wikipedia/commons/thumb/7/79/Close-Up_Look_at_a_Jet_Near_a_Black_Hole.jpg/750px-Close-Up_Look_at_a_Jet_Near_a_Black_Hole.jpg"/>
          <p:cNvPicPr>
            <a:picLocks noChangeAspect="1" noChangeArrowheads="1"/>
          </p:cNvPicPr>
          <p:nvPr/>
        </p:nvPicPr>
        <p:blipFill>
          <a:blip r:embed="rId2" cstate="print"/>
          <a:srcRect/>
          <a:stretch>
            <a:fillRect/>
          </a:stretch>
        </p:blipFill>
        <p:spPr bwMode="auto">
          <a:xfrm>
            <a:off x="1066800" y="1143000"/>
            <a:ext cx="7143750" cy="5715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Infrared</a:t>
            </a:r>
            <a:endParaRPr lang="en-GB" dirty="0"/>
          </a:p>
        </p:txBody>
      </p:sp>
      <p:pic>
        <p:nvPicPr>
          <p:cNvPr id="32770" name="Picture 2" descr="Images from Spitzer Space Telescope"/>
          <p:cNvPicPr>
            <a:picLocks noChangeAspect="1" noChangeArrowheads="1"/>
          </p:cNvPicPr>
          <p:nvPr/>
        </p:nvPicPr>
        <p:blipFill>
          <a:blip r:embed="rId2" cstate="print"/>
          <a:srcRect/>
          <a:stretch>
            <a:fillRect/>
          </a:stretch>
        </p:blipFill>
        <p:spPr bwMode="auto">
          <a:xfrm>
            <a:off x="533400" y="1371599"/>
            <a:ext cx="7239000" cy="542925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Top picture UV - bottom visible light – same image</a:t>
            </a:r>
            <a:endParaRPr lang="en-GB" dirty="0"/>
          </a:p>
        </p:txBody>
      </p:sp>
      <p:pic>
        <p:nvPicPr>
          <p:cNvPr id="33794" name="Picture 2" descr="http://th.physik.uni-frankfurt.de/~scherer/Blogging/Mira/Mira_VisibleUV_s.jpg"/>
          <p:cNvPicPr>
            <a:picLocks noChangeAspect="1" noChangeArrowheads="1"/>
          </p:cNvPicPr>
          <p:nvPr/>
        </p:nvPicPr>
        <p:blipFill>
          <a:blip r:embed="rId2" cstate="print"/>
          <a:srcRect/>
          <a:stretch>
            <a:fillRect/>
          </a:stretch>
        </p:blipFill>
        <p:spPr bwMode="auto">
          <a:xfrm>
            <a:off x="1676400" y="1335024"/>
            <a:ext cx="5410200" cy="551840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274638"/>
            <a:ext cx="1828800" cy="1143000"/>
          </a:xfrm>
        </p:spPr>
        <p:txBody>
          <a:bodyPr/>
          <a:lstStyle/>
          <a:p>
            <a:r>
              <a:rPr lang="en-GB" dirty="0" smtClean="0"/>
              <a:t>X-ray</a:t>
            </a:r>
            <a:endParaRPr lang="en-GB" dirty="0"/>
          </a:p>
        </p:txBody>
      </p:sp>
      <p:pic>
        <p:nvPicPr>
          <p:cNvPr id="34818" name="Picture 2" descr="http://i.telegraph.co.uk/multimedia/archive/01517/Infant-neutron_1517226i.jpg"/>
          <p:cNvPicPr>
            <a:picLocks noChangeAspect="1" noChangeArrowheads="1"/>
          </p:cNvPicPr>
          <p:nvPr/>
        </p:nvPicPr>
        <p:blipFill>
          <a:blip r:embed="rId2" cstate="print"/>
          <a:srcRect/>
          <a:stretch>
            <a:fillRect/>
          </a:stretch>
        </p:blipFill>
        <p:spPr bwMode="auto">
          <a:xfrm>
            <a:off x="0" y="0"/>
            <a:ext cx="6781800" cy="678180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Gamma ray</a:t>
            </a:r>
            <a:endParaRPr lang="en-GB" dirty="0"/>
          </a:p>
        </p:txBody>
      </p:sp>
      <p:pic>
        <p:nvPicPr>
          <p:cNvPr id="35842" name="Picture 2" descr="http://cdn.physorg.com/newman/gfx/news/2011/theenginetha.jpg"/>
          <p:cNvPicPr>
            <a:picLocks noChangeAspect="1" noChangeArrowheads="1"/>
          </p:cNvPicPr>
          <p:nvPr/>
        </p:nvPicPr>
        <p:blipFill>
          <a:blip r:embed="rId2" cstate="print"/>
          <a:srcRect/>
          <a:stretch>
            <a:fillRect/>
          </a:stretch>
        </p:blipFill>
        <p:spPr bwMode="auto">
          <a:xfrm>
            <a:off x="0" y="1523999"/>
            <a:ext cx="7117355" cy="533400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Alien life? The Viking Lander on Mars</a:t>
            </a:r>
            <a:endParaRPr lang="en-GB" dirty="0"/>
          </a:p>
        </p:txBody>
      </p:sp>
      <p:pic>
        <p:nvPicPr>
          <p:cNvPr id="36866" name="Picture 2" descr="http://www.sciencephoto.com/image/323883/large/R2600019-Digital_composite_image_of_Viking_Lander_on_Mars-SPL.jpg"/>
          <p:cNvPicPr>
            <a:picLocks noChangeAspect="1" noChangeArrowheads="1"/>
          </p:cNvPicPr>
          <p:nvPr/>
        </p:nvPicPr>
        <p:blipFill>
          <a:blip r:embed="rId2" cstate="print"/>
          <a:srcRect/>
          <a:stretch>
            <a:fillRect/>
          </a:stretch>
        </p:blipFill>
        <p:spPr bwMode="auto">
          <a:xfrm>
            <a:off x="0" y="1219200"/>
            <a:ext cx="7762502" cy="5638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Refraction</a:t>
            </a:r>
            <a:endParaRPr lang="en-GB" dirty="0"/>
          </a:p>
        </p:txBody>
      </p:sp>
      <p:pic>
        <p:nvPicPr>
          <p:cNvPr id="2050" name="Picture 2" descr="refraction of light in different mediums"/>
          <p:cNvPicPr>
            <a:picLocks noChangeAspect="1" noChangeArrowheads="1"/>
          </p:cNvPicPr>
          <p:nvPr/>
        </p:nvPicPr>
        <p:blipFill>
          <a:blip r:embed="rId2" cstate="print"/>
          <a:srcRect/>
          <a:stretch>
            <a:fillRect/>
          </a:stretch>
        </p:blipFill>
        <p:spPr bwMode="auto">
          <a:xfrm>
            <a:off x="228600" y="1295400"/>
            <a:ext cx="5217142" cy="5086350"/>
          </a:xfrm>
          <a:prstGeom prst="rect">
            <a:avLst/>
          </a:prstGeom>
          <a:noFill/>
        </p:spPr>
      </p:pic>
      <p:sp>
        <p:nvSpPr>
          <p:cNvPr id="4" name="TextBox 3"/>
          <p:cNvSpPr txBox="1"/>
          <p:nvPr/>
        </p:nvSpPr>
        <p:spPr>
          <a:xfrm>
            <a:off x="6858000" y="1981200"/>
            <a:ext cx="2182008" cy="1200329"/>
          </a:xfrm>
          <a:prstGeom prst="rect">
            <a:avLst/>
          </a:prstGeom>
          <a:noFill/>
        </p:spPr>
        <p:txBody>
          <a:bodyPr wrap="none" rtlCol="0">
            <a:spAutoFit/>
          </a:bodyPr>
          <a:lstStyle/>
          <a:p>
            <a:r>
              <a:rPr lang="en-GB" dirty="0" smtClean="0"/>
              <a:t>Light bends towards</a:t>
            </a:r>
          </a:p>
          <a:p>
            <a:r>
              <a:rPr lang="en-GB" dirty="0" smtClean="0"/>
              <a:t>The normal as it goes</a:t>
            </a:r>
          </a:p>
          <a:p>
            <a:r>
              <a:rPr lang="en-GB" dirty="0" smtClean="0"/>
              <a:t>Into a more dense</a:t>
            </a:r>
          </a:p>
          <a:p>
            <a:r>
              <a:rPr lang="en-GB" dirty="0" smtClean="0"/>
              <a:t>medium</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2 voyager probes</a:t>
            </a:r>
            <a:endParaRPr lang="en-GB" dirty="0"/>
          </a:p>
        </p:txBody>
      </p:sp>
      <p:pic>
        <p:nvPicPr>
          <p:cNvPr id="37890" name="Picture 2" descr="http://upload.wikimedia.org/wikipedia/commons/thumb/5/53/Voyager_Path.svg/220px-Voyager_Path.svg.png"/>
          <p:cNvPicPr>
            <a:picLocks noChangeAspect="1" noChangeArrowheads="1"/>
          </p:cNvPicPr>
          <p:nvPr/>
        </p:nvPicPr>
        <p:blipFill>
          <a:blip r:embed="rId2" cstate="print"/>
          <a:srcRect/>
          <a:stretch>
            <a:fillRect/>
          </a:stretch>
        </p:blipFill>
        <p:spPr bwMode="auto">
          <a:xfrm>
            <a:off x="228600" y="4419600"/>
            <a:ext cx="2095500" cy="1743076"/>
          </a:xfrm>
          <a:prstGeom prst="rect">
            <a:avLst/>
          </a:prstGeom>
          <a:noFill/>
        </p:spPr>
      </p:pic>
      <p:pic>
        <p:nvPicPr>
          <p:cNvPr id="37892" name="Picture 4" descr="http://www.spacetoday.org/images/SolSys/TheVoyagers/VoyagerReverse.jpg"/>
          <p:cNvPicPr>
            <a:picLocks noChangeAspect="1" noChangeArrowheads="1"/>
          </p:cNvPicPr>
          <p:nvPr/>
        </p:nvPicPr>
        <p:blipFill>
          <a:blip r:embed="rId3" cstate="print"/>
          <a:srcRect/>
          <a:stretch>
            <a:fillRect/>
          </a:stretch>
        </p:blipFill>
        <p:spPr bwMode="auto">
          <a:xfrm>
            <a:off x="2971800" y="2275141"/>
            <a:ext cx="6172200" cy="458285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voyager message to aliens</a:t>
            </a:r>
            <a:endParaRPr lang="en-GB" dirty="0"/>
          </a:p>
        </p:txBody>
      </p:sp>
      <p:pic>
        <p:nvPicPr>
          <p:cNvPr id="38914" name="Picture 2" descr="http://images.gizmag.com/inline/voyager-1.jpg"/>
          <p:cNvPicPr>
            <a:picLocks noChangeAspect="1" noChangeArrowheads="1"/>
          </p:cNvPicPr>
          <p:nvPr/>
        </p:nvPicPr>
        <p:blipFill>
          <a:blip r:embed="rId2" cstate="print"/>
          <a:srcRect/>
          <a:stretch>
            <a:fillRect/>
          </a:stretch>
        </p:blipFill>
        <p:spPr bwMode="auto">
          <a:xfrm>
            <a:off x="304800" y="1336807"/>
            <a:ext cx="6934200" cy="552119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SETI – Search for extraterrestrial </a:t>
            </a:r>
            <a:r>
              <a:rPr lang="en-GB" dirty="0" err="1" smtClean="0"/>
              <a:t>inteligence</a:t>
            </a:r>
            <a:endParaRPr lang="en-GB" dirty="0"/>
          </a:p>
        </p:txBody>
      </p:sp>
      <p:pic>
        <p:nvPicPr>
          <p:cNvPr id="39938" name="Picture 2" descr="http://historicmysteries.com/wp-content/uploads/2010/01/Wow_signal.jpg"/>
          <p:cNvPicPr>
            <a:picLocks noChangeAspect="1" noChangeArrowheads="1"/>
          </p:cNvPicPr>
          <p:nvPr/>
        </p:nvPicPr>
        <p:blipFill>
          <a:blip r:embed="rId2" cstate="print"/>
          <a:srcRect/>
          <a:stretch>
            <a:fillRect/>
          </a:stretch>
        </p:blipFill>
        <p:spPr bwMode="auto">
          <a:xfrm>
            <a:off x="609600" y="1981200"/>
            <a:ext cx="7620000" cy="43053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SETI listens to space</a:t>
            </a:r>
            <a:endParaRPr lang="en-GB" dirty="0"/>
          </a:p>
        </p:txBody>
      </p:sp>
      <p:pic>
        <p:nvPicPr>
          <p:cNvPr id="40962" name="Picture 2" descr="http://2.bp.blogspot.com/-PwnVDbaeoiM/T3ajVjZR14I/AAAAAAAAAWw/2CVFmbfY-uw/s1600/seti.jpg"/>
          <p:cNvPicPr>
            <a:picLocks noChangeAspect="1" noChangeArrowheads="1"/>
          </p:cNvPicPr>
          <p:nvPr/>
        </p:nvPicPr>
        <p:blipFill>
          <a:blip r:embed="rId2" cstate="print"/>
          <a:srcRect/>
          <a:stretch>
            <a:fillRect/>
          </a:stretch>
        </p:blipFill>
        <p:spPr bwMode="auto">
          <a:xfrm>
            <a:off x="685800" y="1611627"/>
            <a:ext cx="7772400" cy="524637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0" y="1005768"/>
            <a:ext cx="9144000" cy="5852232"/>
          </a:xfrm>
          <a:prstGeom prst="rect">
            <a:avLst/>
          </a:prstGeom>
          <a:solidFill>
            <a:srgbClr val="FFFFFF"/>
          </a:solidFill>
          <a:ln w="9525">
            <a:noFill/>
            <a:miter lim="800000"/>
            <a:headEnd/>
            <a:tailEnd/>
          </a:ln>
          <a:effectLst/>
        </p:spPr>
        <p:txBody>
          <a:bodyPr vert="horz" wrap="square" lIns="0" tIns="3491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1. Which statement about the solar system is correct?</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The planets orbit the sun.</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The sun orbits the planets.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Satellites orbit the asteroids.</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2. What is a planet's year?</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365.25 days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The time taken for the planet to turn once on its axis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The time taken to travel once around the sun</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3. What was the SETI project designed to do?</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To see if humans could see on the moon</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Send a mission to Mars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Search for life on other planets</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4. About how many galaxies are there in the universe?</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A million</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A hundred million</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A billion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ontrols>
      <p:control spid="72706" name="DefaultOcx" r:id="rId2" imgW="1371600" imgH="304920"/>
      <p:control spid="72707" name="HTMLOption1" r:id="rId3" imgW="1371600" imgH="304920"/>
      <p:control spid="72708" name="HTMLOption2" r:id="rId4" imgW="1371600" imgH="304920"/>
      <p:control spid="72709" name="HTMLOption3" r:id="rId5" imgW="1371600" imgH="304920"/>
      <p:control spid="72710" name="HTMLOption4" r:id="rId6" imgW="1371600" imgH="304920"/>
      <p:control spid="72711" name="HTMLOption5" r:id="rId7" imgW="1371600" imgH="304920"/>
      <p:control spid="72712" name="HTMLOption6" r:id="rId8" imgW="1371600" imgH="304920"/>
      <p:control spid="72713" name="HTMLOption7" r:id="rId9" imgW="1371600" imgH="304920"/>
      <p:control spid="72714" name="HTMLOption8" r:id="rId10" imgW="1371600" imgH="304920"/>
      <p:control spid="72715" name="HTMLOption9" r:id="rId11" imgW="1371600" imgH="304920"/>
      <p:control spid="72716" name="HTMLOption10" r:id="rId12" imgW="1371600" imgH="304920"/>
      <p:control spid="72717" name="HTMLOption11" r:id="rId13" imgW="1371600" imgH="304920"/>
    </p:controls>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0" y="-158519"/>
            <a:ext cx="9144000" cy="7729669"/>
          </a:xfrm>
          <a:prstGeom prst="rect">
            <a:avLst/>
          </a:prstGeom>
          <a:solidFill>
            <a:srgbClr val="FFFFFF"/>
          </a:solidFill>
          <a:ln w="9525">
            <a:noFill/>
            <a:miter lim="800000"/>
            <a:headEnd/>
            <a:tailEnd/>
          </a:ln>
          <a:effectLst/>
        </p:spPr>
        <p:txBody>
          <a:bodyPr vert="horz" wrap="square" lIns="0" tIns="3491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333333"/>
                </a:solidFill>
                <a:effectLst/>
                <a:latin typeface="Verdana" pitchFamily="34" charset="0"/>
              </a:rPr>
              <a:t>5</a:t>
            </a:r>
            <a:r>
              <a:rPr kumimoji="0" lang="en-US" sz="1600" b="1" i="0" u="none" strike="noStrike" cap="none" normalizeH="0" baseline="0" dirty="0" smtClean="0">
                <a:ln>
                  <a:noFill/>
                </a:ln>
                <a:solidFill>
                  <a:srgbClr val="333333"/>
                </a:solidFill>
                <a:effectLst/>
                <a:latin typeface="Verdana" pitchFamily="34" charset="0"/>
              </a:rPr>
              <a:t>. What does SETI stand for?</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Send Earth Tourists Instead</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Search for Extra-Terrestrial Intelligence</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Search for Extra-Terrestrial Intellect</a:t>
            </a:r>
            <a:br>
              <a:rPr kumimoji="0" lang="en-US" sz="1600" b="0" i="0" u="none" strike="noStrike" cap="none" normalizeH="0" baseline="0" dirty="0" smtClean="0">
                <a:ln>
                  <a:noFill/>
                </a:ln>
                <a:solidFill>
                  <a:srgbClr val="333333"/>
                </a:solidFill>
                <a:effectLst/>
                <a:latin typeface="Verdana" pitchFamily="34" charset="0"/>
              </a:rPr>
            </a:br>
            <a:endParaRPr kumimoji="0" lang="en-US" sz="16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Verdana" pitchFamily="34" charset="0"/>
              </a:rPr>
              <a:t>6. What is a spectrometer?</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Apparatus that can separate light into a spectrum</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An early type of computer</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Device that measure the intensity of light</a:t>
            </a:r>
            <a:br>
              <a:rPr kumimoji="0" lang="en-US" sz="1600" b="0" i="0" u="none" strike="noStrike" cap="none" normalizeH="0" baseline="0" dirty="0" smtClean="0">
                <a:ln>
                  <a:noFill/>
                </a:ln>
                <a:solidFill>
                  <a:srgbClr val="333333"/>
                </a:solidFill>
                <a:effectLst/>
                <a:latin typeface="Verdana" pitchFamily="34" charset="0"/>
              </a:rPr>
            </a:br>
            <a:endParaRPr kumimoji="0" lang="en-US" sz="16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Verdana" pitchFamily="34" charset="0"/>
              </a:rPr>
              <a:t>7. What is the name of our galaxy?</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Andromeda</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Milky Way</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Whirlpool</a:t>
            </a:r>
            <a:br>
              <a:rPr kumimoji="0" lang="en-US" sz="1600" b="0" i="0" u="none" strike="noStrike" cap="none" normalizeH="0" baseline="0" dirty="0" smtClean="0">
                <a:ln>
                  <a:noFill/>
                </a:ln>
                <a:solidFill>
                  <a:srgbClr val="333333"/>
                </a:solidFill>
                <a:effectLst/>
                <a:latin typeface="Verdana" pitchFamily="34" charset="0"/>
              </a:rPr>
            </a:br>
            <a:endParaRPr kumimoji="0" lang="en-US" sz="16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Verdana" pitchFamily="34" charset="0"/>
              </a:rPr>
              <a:t>8. Which is the correct order for the first four planets?</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Mercury, Venus, Earth and Mars</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Mars, Venus, Earth and Mercury</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Venus, Mars, Mercury and Earth</a:t>
            </a:r>
            <a:br>
              <a:rPr kumimoji="0" lang="en-US" sz="1600" b="0" i="0" u="none" strike="noStrike" cap="none" normalizeH="0" baseline="0" dirty="0" smtClean="0">
                <a:ln>
                  <a:noFill/>
                </a:ln>
                <a:solidFill>
                  <a:srgbClr val="333333"/>
                </a:solidFill>
                <a:effectLst/>
                <a:latin typeface="Verdana" pitchFamily="34" charset="0"/>
              </a:rPr>
            </a:br>
            <a:endParaRPr kumimoji="0" lang="en-US" sz="16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Verdana" pitchFamily="34" charset="0"/>
              </a:rPr>
              <a:t>9. What keeps planets in their orbits?</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Gravitational pull from each of the planets</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Gravitational pull from the sun</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Radiation from the sun</a:t>
            </a:r>
            <a:br>
              <a:rPr kumimoji="0" lang="en-US" sz="1600" b="0" i="0" u="none" strike="noStrike" cap="none" normalizeH="0" baseline="0" dirty="0" smtClean="0">
                <a:ln>
                  <a:noFill/>
                </a:ln>
                <a:solidFill>
                  <a:srgbClr val="333333"/>
                </a:solidFill>
                <a:effectLst/>
                <a:latin typeface="Verdana" pitchFamily="34" charset="0"/>
              </a:rPr>
            </a:br>
            <a:endParaRPr kumimoji="0" lang="en-US" sz="16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Verdana" pitchFamily="34" charset="0"/>
              </a:rPr>
              <a:t>10. Which of the following is not a dwarf planet?</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Neptune</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Pluto</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Ceres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ontrols>
      <p:control spid="73730" name="DefaultOcx" r:id="rId2" imgW="1371600" imgH="304920"/>
      <p:control spid="73731" name="HTMLOption1" r:id="rId3" imgW="1371600" imgH="304920"/>
      <p:control spid="73732" name="HTMLOption2" r:id="rId4" imgW="1371600" imgH="304920"/>
      <p:control spid="73733" name="HTMLOption3" r:id="rId5" imgW="1371600" imgH="304920"/>
      <p:control spid="73734" name="HTMLOption4" r:id="rId6" imgW="1371600" imgH="304920"/>
      <p:control spid="73735" name="HTMLOption5" r:id="rId7" imgW="1371600" imgH="304920"/>
      <p:control spid="73736" name="HTMLOption6" r:id="rId8" imgW="1371600" imgH="304920"/>
      <p:control spid="73737" name="HTMLOption7" r:id="rId9" imgW="1371600" imgH="304920"/>
      <p:control spid="73738" name="HTMLOption8" r:id="rId10" imgW="1371600" imgH="304920"/>
      <p:control spid="73739" name="HTMLOption9" r:id="rId11" imgW="1371600" imgH="304920"/>
      <p:control spid="73740" name="HTMLOption10" r:id="rId12" imgW="1371600" imgH="304920"/>
      <p:control spid="73741" name="HTMLOption11" r:id="rId13" imgW="1371600" imgH="304920"/>
      <p:control spid="73742" name="HTMLOption12" r:id="rId14" imgW="1371600" imgH="304920"/>
      <p:control spid="73743" name="HTMLOption13" r:id="rId15" imgW="1371600" imgH="304920"/>
      <p:control spid="73744" name="HTMLOption14" r:id="rId16" imgW="1371600" imgH="304920"/>
      <p:control spid="73745" name="HTMLOption15" r:id="rId17" imgW="1371600" imgH="304920"/>
      <p:control spid="73746" name="HTMLOption16" r:id="rId18" imgW="1371600" imgH="304920"/>
      <p:control spid="73747" name="HTMLOption17" r:id="rId19" imgW="1371600" imgH="304920"/>
    </p:controls>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Life cycles of stars</a:t>
            </a:r>
            <a:endParaRPr lang="en-GB" dirty="0"/>
          </a:p>
        </p:txBody>
      </p:sp>
      <p:pic>
        <p:nvPicPr>
          <p:cNvPr id="41986" name="Picture 2" descr="http://www.factmonster.com/images/ESCI168NEBULA002.jpg"/>
          <p:cNvPicPr>
            <a:picLocks noChangeAspect="1" noChangeArrowheads="1"/>
          </p:cNvPicPr>
          <p:nvPr/>
        </p:nvPicPr>
        <p:blipFill>
          <a:blip r:embed="rId2" cstate="print"/>
          <a:srcRect/>
          <a:stretch>
            <a:fillRect/>
          </a:stretch>
        </p:blipFill>
        <p:spPr bwMode="auto">
          <a:xfrm>
            <a:off x="0" y="806196"/>
            <a:ext cx="8686800" cy="6051804"/>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0" y="1005768"/>
            <a:ext cx="9144000" cy="5852232"/>
          </a:xfrm>
          <a:prstGeom prst="rect">
            <a:avLst/>
          </a:prstGeom>
          <a:solidFill>
            <a:srgbClr val="FFFFFF"/>
          </a:solidFill>
          <a:ln w="9525">
            <a:noFill/>
            <a:miter lim="800000"/>
            <a:headEnd/>
            <a:tailEnd/>
          </a:ln>
          <a:effectLst/>
        </p:spPr>
        <p:txBody>
          <a:bodyPr vert="horz" wrap="square" lIns="0" tIns="3491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1. What is a nebula?</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A </a:t>
            </a:r>
            <a:r>
              <a:rPr kumimoji="0" lang="en-US" b="0" i="0" u="none" strike="noStrike" cap="none" normalizeH="0" baseline="0" dirty="0" err="1" smtClean="0">
                <a:ln>
                  <a:noFill/>
                </a:ln>
                <a:solidFill>
                  <a:srgbClr val="333333"/>
                </a:solidFill>
                <a:effectLst/>
                <a:latin typeface="Verdana" pitchFamily="34" charset="0"/>
              </a:rPr>
              <a:t>protostar</a:t>
            </a:r>
            <a:r>
              <a:rPr kumimoji="0" lang="en-US" b="0" i="0" u="none" strike="noStrike" cap="none" normalizeH="0" baseline="0" dirty="0" smtClean="0">
                <a:ln>
                  <a:noFill/>
                </a:ln>
                <a:solidFill>
                  <a:srgbClr val="333333"/>
                </a:solidFill>
                <a:effectLst/>
                <a:latin typeface="Verdana" pitchFamily="34" charset="0"/>
              </a:rPr>
              <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The remains of a star once it has completed its lifecycle</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Difference between characteristics in different organisms</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2. What happened to the density of a nebula when a star forms?</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Increases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Decreases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Stays the same</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3. In the formation of a star what do hydrogen nuclei fuse to form?</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Carbon</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Helium</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Neon</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4. What is the average lifespan for stars similar to our sun?</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1 billion years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10 billion years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100 billion years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3200400" y="762000"/>
            <a:ext cx="923523" cy="369332"/>
          </a:xfrm>
          <a:prstGeom prst="rect">
            <a:avLst/>
          </a:prstGeom>
          <a:noFill/>
        </p:spPr>
        <p:txBody>
          <a:bodyPr wrap="none" rtlCol="0">
            <a:spAutoFit/>
          </a:bodyPr>
          <a:lstStyle/>
          <a:p>
            <a:r>
              <a:rPr lang="en-GB" dirty="0" smtClean="0"/>
              <a:t>H Paper</a:t>
            </a:r>
            <a:endParaRPr lang="en-US" dirty="0"/>
          </a:p>
        </p:txBody>
      </p:sp>
    </p:spTree>
    <p:controls>
      <p:control spid="76802" name="DefaultOcx" r:id="rId2" imgW="1371600" imgH="304920"/>
      <p:control spid="76803" name="HTMLOption1" r:id="rId3" imgW="1371600" imgH="304920"/>
      <p:control spid="76804" name="HTMLOption2" r:id="rId4" imgW="1371600" imgH="304920"/>
      <p:control spid="76805" name="HTMLOption3" r:id="rId5" imgW="1371600" imgH="304920"/>
      <p:control spid="76806" name="HTMLOption4" r:id="rId6" imgW="1371600" imgH="304920"/>
      <p:control spid="76807" name="HTMLOption5" r:id="rId7" imgW="1371600" imgH="304920"/>
      <p:control spid="76808" name="HTMLOption6" r:id="rId8" imgW="1371600" imgH="304920"/>
      <p:control spid="76809" name="HTMLOption7" r:id="rId9" imgW="1371600" imgH="304920"/>
      <p:control spid="76810" name="HTMLOption8" r:id="rId10" imgW="1371600" imgH="304920"/>
      <p:control spid="76811" name="HTMLOption9" r:id="rId11" imgW="1371600" imgH="304920"/>
      <p:control spid="76812" name="HTMLOption10" r:id="rId12" imgW="1371600" imgH="304920"/>
      <p:control spid="76813" name="HTMLOption11" r:id="rId13" imgW="1371600" imgH="304920"/>
    </p:controls>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0" y="582575"/>
            <a:ext cx="9144000" cy="7945113"/>
          </a:xfrm>
          <a:prstGeom prst="rect">
            <a:avLst/>
          </a:prstGeom>
          <a:solidFill>
            <a:srgbClr val="FFFFFF"/>
          </a:solidFill>
          <a:ln w="9525">
            <a:noFill/>
            <a:miter lim="800000"/>
            <a:headEnd/>
            <a:tailEnd/>
          </a:ln>
          <a:effectLst/>
        </p:spPr>
        <p:txBody>
          <a:bodyPr vert="horz" wrap="square" lIns="0" tIns="3491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Verdana" pitchFamily="34" charset="0"/>
              </a:rPr>
              <a:t>5. What does a massive star form when it has fused its available hydrogen and helium?</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Red supergiant</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Red giant</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Green giant</a:t>
            </a:r>
            <a:br>
              <a:rPr kumimoji="0" lang="en-US" sz="1600" b="0" i="0" u="none" strike="noStrike" cap="none" normalizeH="0" baseline="0" dirty="0" smtClean="0">
                <a:ln>
                  <a:noFill/>
                </a:ln>
                <a:solidFill>
                  <a:srgbClr val="333333"/>
                </a:solidFill>
                <a:effectLst/>
                <a:latin typeface="Verdana" pitchFamily="34" charset="0"/>
              </a:rPr>
            </a:br>
            <a:endParaRPr kumimoji="0" lang="en-US" sz="16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Verdana" pitchFamily="34" charset="0"/>
              </a:rPr>
              <a:t>6. What is formed when a massive star begins to collapse and then explode?</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Neutron star</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Black hole</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Supernova</a:t>
            </a:r>
            <a:br>
              <a:rPr kumimoji="0" lang="en-US" sz="1600" b="0" i="0" u="none" strike="noStrike" cap="none" normalizeH="0" baseline="0" dirty="0" smtClean="0">
                <a:ln>
                  <a:noFill/>
                </a:ln>
                <a:solidFill>
                  <a:srgbClr val="333333"/>
                </a:solidFill>
                <a:effectLst/>
                <a:latin typeface="Verdana" pitchFamily="34" charset="0"/>
              </a:rPr>
            </a:br>
            <a:endParaRPr kumimoji="0" lang="en-US" sz="16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Verdana" pitchFamily="34" charset="0"/>
              </a:rPr>
              <a:t>7. When is a neutron star formed?</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The remains of a massive star have a low density</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The remains of a massive star have no density</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The remains of a massive star have a high density</a:t>
            </a:r>
            <a:br>
              <a:rPr kumimoji="0" lang="en-US" sz="1600" b="0" i="0" u="none" strike="noStrike" cap="none" normalizeH="0" baseline="0" dirty="0" smtClean="0">
                <a:ln>
                  <a:noFill/>
                </a:ln>
                <a:solidFill>
                  <a:srgbClr val="333333"/>
                </a:solidFill>
                <a:effectLst/>
                <a:latin typeface="Verdana" pitchFamily="34" charset="0"/>
              </a:rPr>
            </a:br>
            <a:endParaRPr kumimoji="0" lang="en-US" sz="16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Verdana" pitchFamily="34" charset="0"/>
              </a:rPr>
              <a:t>8. When is a black hole formed?</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The remains of a massive star have a low density</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The remains of a massive star have no density</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The remains of a massive star have a high density</a:t>
            </a:r>
            <a:br>
              <a:rPr kumimoji="0" lang="en-US" sz="1600" b="0" i="0" u="none" strike="noStrike" cap="none" normalizeH="0" baseline="0" dirty="0" smtClean="0">
                <a:ln>
                  <a:noFill/>
                </a:ln>
                <a:solidFill>
                  <a:srgbClr val="333333"/>
                </a:solidFill>
                <a:effectLst/>
                <a:latin typeface="Verdana" pitchFamily="34" charset="0"/>
              </a:rPr>
            </a:br>
            <a:endParaRPr kumimoji="0" lang="en-US" sz="16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Verdana" pitchFamily="34" charset="0"/>
              </a:rPr>
              <a:t>9. Why can't light escape from a black hole?</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The gravitational pull is too weak</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The gravitational pull is too strong</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There is no light in a black hole</a:t>
            </a:r>
            <a:br>
              <a:rPr kumimoji="0" lang="en-US" sz="1600" b="0" i="0" u="none" strike="noStrike" cap="none" normalizeH="0" baseline="0" dirty="0" smtClean="0">
                <a:ln>
                  <a:noFill/>
                </a:ln>
                <a:solidFill>
                  <a:srgbClr val="333333"/>
                </a:solidFill>
                <a:effectLst/>
                <a:latin typeface="Verdana" pitchFamily="34" charset="0"/>
              </a:rPr>
            </a:br>
            <a:endParaRPr kumimoji="0" lang="en-US" sz="16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Verdana" pitchFamily="34" charset="0"/>
              </a:rPr>
              <a:t>10. About how long ago do scientists believe the universe began?</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137 million years</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1,370 million years</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13,700 million years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3657600" y="457200"/>
            <a:ext cx="931665" cy="369332"/>
          </a:xfrm>
          <a:prstGeom prst="rect">
            <a:avLst/>
          </a:prstGeom>
          <a:noFill/>
        </p:spPr>
        <p:txBody>
          <a:bodyPr wrap="none" rtlCol="0">
            <a:spAutoFit/>
          </a:bodyPr>
          <a:lstStyle/>
          <a:p>
            <a:r>
              <a:rPr lang="en-GB" dirty="0" smtClean="0"/>
              <a:t>H paper</a:t>
            </a:r>
            <a:endParaRPr lang="en-US" dirty="0"/>
          </a:p>
        </p:txBody>
      </p:sp>
    </p:spTree>
    <p:controls>
      <p:control spid="77826" name="DefaultOcx" r:id="rId2" imgW="1371600" imgH="304920"/>
      <p:control spid="77827" name="HTMLOption1" r:id="rId3" imgW="1371600" imgH="304920"/>
      <p:control spid="77828" name="HTMLOption2" r:id="rId4" imgW="1371600" imgH="304920"/>
      <p:control spid="77829" name="HTMLOption3" r:id="rId5" imgW="1371600" imgH="304920"/>
      <p:control spid="77830" name="HTMLOption4" r:id="rId6" imgW="1371600" imgH="304920"/>
      <p:control spid="77831" name="HTMLOption5" r:id="rId7" imgW="1371600" imgH="304920"/>
      <p:control spid="77832" name="HTMLOption6" r:id="rId8" imgW="1371600" imgH="304920"/>
      <p:control spid="77833" name="HTMLOption7" r:id="rId9" imgW="1371600" imgH="304920"/>
      <p:control spid="77834" name="HTMLOption8" r:id="rId10" imgW="1371600" imgH="304920"/>
      <p:control spid="77835" name="HTMLOption9" r:id="rId11" imgW="1371600" imgH="304920"/>
      <p:control spid="77836" name="HTMLOption10" r:id="rId12" imgW="1371600" imgH="304920"/>
      <p:control spid="77837" name="HTMLOption11" r:id="rId13" imgW="1371600" imgH="304920"/>
      <p:control spid="77838" name="HTMLOption12" r:id="rId14" imgW="1371600" imgH="304920"/>
      <p:control spid="77839" name="HTMLOption13" r:id="rId15" imgW="1371600" imgH="304920"/>
      <p:control spid="77840" name="HTMLOption14" r:id="rId16" imgW="1371600" imgH="304920"/>
      <p:control spid="77841" name="HTMLOption15" r:id="rId17" imgW="1371600" imgH="304920"/>
      <p:control spid="77842" name="HTMLOption16" r:id="rId18" imgW="1371600" imgH="304920"/>
      <p:control spid="77843" name="HTMLOption17" r:id="rId19" imgW="1371600" imgH="304920"/>
    </p:controls>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482769"/>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Stars evolve in different ways depending on their mass. Betelgeuse is a red supergiant star many times bigger and more massive than our Sun. It has already used up most of the hydrogen 'fuel' in its core. Betelgeuse is on the way to the 'stellar graveyard'.</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027" name="Picture 1" descr="http://www.gcse.com/ocr/betelgeuse.jpg"/>
          <p:cNvPicPr>
            <a:picLocks noChangeAspect="1" noChangeArrowheads="1"/>
          </p:cNvPicPr>
          <p:nvPr/>
        </p:nvPicPr>
        <p:blipFill>
          <a:blip r:embed="rId2" cstate="print"/>
          <a:srcRect/>
          <a:stretch>
            <a:fillRect/>
          </a:stretch>
        </p:blipFill>
        <p:spPr bwMode="auto">
          <a:xfrm>
            <a:off x="3505200" y="1524000"/>
            <a:ext cx="1504950" cy="2400300"/>
          </a:xfrm>
          <a:prstGeom prst="rect">
            <a:avLst/>
          </a:prstGeom>
          <a:noFill/>
        </p:spPr>
      </p:pic>
      <p:sp>
        <p:nvSpPr>
          <p:cNvPr id="1029" name="Rectangle 5"/>
          <p:cNvSpPr>
            <a:spLocks noChangeArrowheads="1"/>
          </p:cNvSpPr>
          <p:nvPr/>
        </p:nvSpPr>
        <p:spPr bwMode="auto">
          <a:xfrm>
            <a:off x="0" y="4165253"/>
            <a:ext cx="9144000" cy="138499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r>
              <a:rPr kumimoji="0" lang="en-US" sz="1400" b="0"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i</a:t>
            </a: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Describe how stars like our Sun were initially formed. [2]</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(ii) What reaction, occurring in the core of Betelgeuse, is now coming towards an end? [1]</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(iii) Suggest three further stages Betelgeuse will go through.</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(d) Most scientists believe that the Universe is expanding.</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What evidence supports this view? Use your ideas about red shift and the motion of galaxies in your answer. [3+1]</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74638"/>
            <a:ext cx="3352800" cy="2468562"/>
          </a:xfrm>
        </p:spPr>
        <p:txBody>
          <a:bodyPr>
            <a:normAutofit/>
          </a:bodyPr>
          <a:lstStyle/>
          <a:p>
            <a:r>
              <a:rPr lang="en-GB" dirty="0" smtClean="0"/>
              <a:t>Refraction in lenses</a:t>
            </a:r>
            <a:endParaRPr lang="en-GB" dirty="0"/>
          </a:p>
        </p:txBody>
      </p:sp>
      <p:pic>
        <p:nvPicPr>
          <p:cNvPr id="15362" name="Picture 2" descr="http://www.physicsatstrathaven.co.uk/sgrade/images/convex_lenses.jpg"/>
          <p:cNvPicPr>
            <a:picLocks noChangeAspect="1" noChangeArrowheads="1"/>
          </p:cNvPicPr>
          <p:nvPr/>
        </p:nvPicPr>
        <p:blipFill>
          <a:blip r:embed="rId2" cstate="print"/>
          <a:srcRect/>
          <a:stretch>
            <a:fillRect/>
          </a:stretch>
        </p:blipFill>
        <p:spPr bwMode="auto">
          <a:xfrm>
            <a:off x="0" y="0"/>
            <a:ext cx="5486400" cy="6445712"/>
          </a:xfrm>
          <a:prstGeom prst="rect">
            <a:avLst/>
          </a:prstGeom>
          <a:noFill/>
        </p:spPr>
      </p:pic>
      <p:sp>
        <p:nvSpPr>
          <p:cNvPr id="5" name="TextBox 4"/>
          <p:cNvSpPr txBox="1"/>
          <p:nvPr/>
        </p:nvSpPr>
        <p:spPr>
          <a:xfrm>
            <a:off x="5638800" y="2667000"/>
            <a:ext cx="2319225" cy="923330"/>
          </a:xfrm>
          <a:prstGeom prst="rect">
            <a:avLst/>
          </a:prstGeom>
          <a:noFill/>
        </p:spPr>
        <p:txBody>
          <a:bodyPr wrap="none" rtlCol="0">
            <a:spAutoFit/>
          </a:bodyPr>
          <a:lstStyle/>
          <a:p>
            <a:r>
              <a:rPr lang="en-GB" dirty="0" smtClean="0"/>
              <a:t>The distance between</a:t>
            </a:r>
          </a:p>
          <a:p>
            <a:r>
              <a:rPr lang="en-GB" dirty="0" smtClean="0"/>
              <a:t>The focus and the </a:t>
            </a:r>
          </a:p>
          <a:p>
            <a:r>
              <a:rPr lang="en-GB" dirty="0" smtClean="0"/>
              <a:t>Lens is the focal length</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Theories of the universe</a:t>
            </a:r>
            <a:endParaRPr lang="en-GB" dirty="0"/>
          </a:p>
        </p:txBody>
      </p:sp>
      <p:sp>
        <p:nvSpPr>
          <p:cNvPr id="3" name="Text Placeholder 2"/>
          <p:cNvSpPr>
            <a:spLocks noGrp="1"/>
          </p:cNvSpPr>
          <p:nvPr>
            <p:ph type="body" idx="1"/>
          </p:nvPr>
        </p:nvSpPr>
        <p:spPr/>
        <p:txBody>
          <a:bodyPr/>
          <a:lstStyle/>
          <a:p>
            <a:r>
              <a:rPr lang="en-GB" dirty="0" smtClean="0"/>
              <a:t>Big Bang theory</a:t>
            </a:r>
            <a:endParaRPr lang="en-GB" dirty="0"/>
          </a:p>
        </p:txBody>
      </p:sp>
      <p:pic>
        <p:nvPicPr>
          <p:cNvPr id="43012" name="Picture 4" descr="http://abyss.uoregon.edu/~js/images/exp_univ.gif"/>
          <p:cNvPicPr>
            <a:picLocks noChangeAspect="1" noChangeArrowheads="1"/>
          </p:cNvPicPr>
          <p:nvPr/>
        </p:nvPicPr>
        <p:blipFill>
          <a:blip r:embed="rId2" cstate="print"/>
          <a:srcRect/>
          <a:stretch>
            <a:fillRect/>
          </a:stretch>
        </p:blipFill>
        <p:spPr bwMode="auto">
          <a:xfrm>
            <a:off x="228599" y="1447800"/>
            <a:ext cx="5006339" cy="5143499"/>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smtClean="0"/>
              <a:t>Evidence for the big bang – red shift</a:t>
            </a:r>
            <a:endParaRPr lang="en-GB" dirty="0"/>
          </a:p>
        </p:txBody>
      </p:sp>
      <p:pic>
        <p:nvPicPr>
          <p:cNvPr id="44034" name="Picture 2" descr="http://www.skatelescope.org/wp-content/uploads/2011/10/Redshift_Galaxy.jpg"/>
          <p:cNvPicPr>
            <a:picLocks noChangeAspect="1" noChangeArrowheads="1"/>
          </p:cNvPicPr>
          <p:nvPr/>
        </p:nvPicPr>
        <p:blipFill>
          <a:blip r:embed="rId2" cstate="print"/>
          <a:srcRect/>
          <a:stretch>
            <a:fillRect/>
          </a:stretch>
        </p:blipFill>
        <p:spPr bwMode="auto">
          <a:xfrm>
            <a:off x="0" y="1501111"/>
            <a:ext cx="8839199" cy="535688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Evidence for the Big Bang – the CMB</a:t>
            </a:r>
            <a:endParaRPr lang="en-GB" dirty="0"/>
          </a:p>
        </p:txBody>
      </p:sp>
      <p:sp>
        <p:nvSpPr>
          <p:cNvPr id="4" name="Content Placeholder 3"/>
          <p:cNvSpPr>
            <a:spLocks noGrp="1"/>
          </p:cNvSpPr>
          <p:nvPr>
            <p:ph idx="1"/>
          </p:nvPr>
        </p:nvSpPr>
        <p:spPr>
          <a:xfrm>
            <a:off x="4724400" y="1600200"/>
            <a:ext cx="3962400" cy="4525963"/>
          </a:xfrm>
        </p:spPr>
        <p:txBody>
          <a:bodyPr>
            <a:normAutofit fontScale="92500" lnSpcReduction="10000"/>
          </a:bodyPr>
          <a:lstStyle/>
          <a:p>
            <a:r>
              <a:rPr lang="en-GB" dirty="0" smtClean="0"/>
              <a:t>This radiation fills the entire </a:t>
            </a:r>
            <a:r>
              <a:rPr lang="en-GB" dirty="0" smtClean="0">
                <a:hlinkClick r:id="rId2"/>
              </a:rPr>
              <a:t>Universe</a:t>
            </a:r>
            <a:r>
              <a:rPr lang="en-GB" dirty="0" smtClean="0"/>
              <a:t> and is no stronger or weaker in any direction. This radiation is believed to be a clue to the Universe's brilliant beginning, known as the </a:t>
            </a:r>
            <a:r>
              <a:rPr lang="en-GB" b="1" dirty="0" smtClean="0">
                <a:hlinkClick r:id="rId3"/>
              </a:rPr>
              <a:t>Big Bang</a:t>
            </a:r>
            <a:r>
              <a:rPr lang="en-GB" dirty="0" smtClean="0"/>
              <a:t>.</a:t>
            </a:r>
          </a:p>
          <a:p>
            <a:r>
              <a:rPr lang="en-GB" dirty="0" smtClean="0"/>
              <a:t>. </a:t>
            </a:r>
          </a:p>
          <a:p>
            <a:endParaRPr lang="en-GB" dirty="0"/>
          </a:p>
        </p:txBody>
      </p:sp>
      <p:pic>
        <p:nvPicPr>
          <p:cNvPr id="45058" name="Picture 2" descr="http://www.windows2universe.org/the_universe/images/cobe_wmap.jpg"/>
          <p:cNvPicPr>
            <a:picLocks noChangeAspect="1" noChangeArrowheads="1"/>
          </p:cNvPicPr>
          <p:nvPr/>
        </p:nvPicPr>
        <p:blipFill>
          <a:blip r:embed="rId4" cstate="print"/>
          <a:srcRect/>
          <a:stretch>
            <a:fillRect/>
          </a:stretch>
        </p:blipFill>
        <p:spPr bwMode="auto">
          <a:xfrm>
            <a:off x="228600" y="1447800"/>
            <a:ext cx="4762500" cy="488632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0" y="2144280"/>
            <a:ext cx="9144000" cy="4744236"/>
          </a:xfrm>
          <a:prstGeom prst="rect">
            <a:avLst/>
          </a:prstGeom>
          <a:solidFill>
            <a:srgbClr val="FFFFFF"/>
          </a:solidFill>
          <a:ln w="9525">
            <a:noFill/>
            <a:miter lim="800000"/>
            <a:headEnd/>
            <a:tailEnd/>
          </a:ln>
          <a:effectLst/>
        </p:spPr>
        <p:txBody>
          <a:bodyPr vert="horz" wrap="square" lIns="0" tIns="3491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1. What is a galaxy?</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A kind of chocolate bar</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A collection of stars held together by the force of gravity</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Everything that exists in space</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2. What is a planet's year?</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365.25 days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The time taken for the planet to turn once on its axis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The time taken to travel once around the sun</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3. Which theory of the universe is Cosmic Microwave Background radiation used to explain?</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Steady State</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Big Bang</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Intelligent design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ontrols>
      <p:control spid="74754" name="DefaultOcx" r:id="rId2" imgW="1371600" imgH="304920"/>
      <p:control spid="74755" name="HTMLOption1" r:id="rId3" imgW="1371600" imgH="304920"/>
      <p:control spid="74756" name="HTMLOption2" r:id="rId4" imgW="1371600" imgH="304920"/>
      <p:control spid="74757" name="HTMLOption3" r:id="rId5" imgW="1371600" imgH="304920"/>
      <p:control spid="74758" name="HTMLOption4" r:id="rId6" imgW="1371600" imgH="304920"/>
      <p:control spid="74759" name="HTMLOption5" r:id="rId7" imgW="1371600" imgH="304920"/>
      <p:control spid="74760" name="HTMLOption6" r:id="rId8" imgW="1371600" imgH="304920"/>
      <p:control spid="74761" name="HTMLOption7" r:id="rId9" imgW="1371600" imgH="304920"/>
      <p:control spid="74762" name="HTMLOption8" r:id="rId10" imgW="1371600" imgH="304920"/>
    </p:controls>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1295400"/>
            <a:ext cx="9144000" cy="4928902"/>
          </a:xfrm>
          <a:prstGeom prst="rect">
            <a:avLst/>
          </a:prstGeom>
          <a:solidFill>
            <a:srgbClr val="FFFFFF"/>
          </a:solidFill>
          <a:ln w="9525">
            <a:noFill/>
            <a:miter lim="800000"/>
            <a:headEnd/>
            <a:tailEnd/>
          </a:ln>
          <a:effectLst/>
        </p:spPr>
        <p:txBody>
          <a:bodyPr vert="horz" wrap="square" lIns="0" tIns="3491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33"/>
                </a:solidFill>
                <a:effectLst/>
                <a:latin typeface="Verdana" pitchFamily="34" charset="0"/>
              </a:rPr>
              <a:t>4. What type of star is more likely to form a black hole?</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33"/>
                </a:solidFill>
                <a:effectLst/>
                <a:latin typeface="Verdana" pitchFamily="34" charset="0"/>
              </a:rPr>
              <a:t>Lightweight stars</a:t>
            </a:r>
            <a:br>
              <a:rPr kumimoji="0" lang="en-US" sz="2000" b="0" i="0" u="none" strike="noStrike" cap="none" normalizeH="0" baseline="0" dirty="0" smtClean="0">
                <a:ln>
                  <a:noFill/>
                </a:ln>
                <a:solidFill>
                  <a:srgbClr val="333333"/>
                </a:solidFill>
                <a:effectLst/>
                <a:latin typeface="Verdana" pitchFamily="34" charset="0"/>
              </a:rPr>
            </a:br>
            <a:r>
              <a:rPr kumimoji="0" lang="en-US" sz="2000" b="0" i="0" u="none" strike="noStrike" cap="none" normalizeH="0" baseline="0" dirty="0" smtClean="0">
                <a:ln>
                  <a:noFill/>
                </a:ln>
                <a:solidFill>
                  <a:srgbClr val="333333"/>
                </a:solidFill>
                <a:effectLst/>
                <a:latin typeface="Verdana" pitchFamily="34" charset="0"/>
              </a:rPr>
              <a:t>Medium weight stars</a:t>
            </a:r>
            <a:br>
              <a:rPr kumimoji="0" lang="en-US" sz="2000" b="0" i="0" u="none" strike="noStrike" cap="none" normalizeH="0" baseline="0" dirty="0" smtClean="0">
                <a:ln>
                  <a:noFill/>
                </a:ln>
                <a:solidFill>
                  <a:srgbClr val="333333"/>
                </a:solidFill>
                <a:effectLst/>
                <a:latin typeface="Verdana" pitchFamily="34" charset="0"/>
              </a:rPr>
            </a:br>
            <a:r>
              <a:rPr kumimoji="0" lang="en-US" sz="2000" b="0" i="0" u="none" strike="noStrike" cap="none" normalizeH="0" baseline="0" dirty="0" smtClean="0">
                <a:ln>
                  <a:noFill/>
                </a:ln>
                <a:solidFill>
                  <a:srgbClr val="333333"/>
                </a:solidFill>
                <a:effectLst/>
                <a:latin typeface="Verdana" pitchFamily="34" charset="0"/>
              </a:rPr>
              <a:t>Heavyweight stars</a:t>
            </a:r>
            <a:br>
              <a:rPr kumimoji="0" lang="en-US" sz="2000" b="0" i="0" u="none" strike="noStrike" cap="none" normalizeH="0" baseline="0" dirty="0" smtClean="0">
                <a:ln>
                  <a:noFill/>
                </a:ln>
                <a:solidFill>
                  <a:srgbClr val="333333"/>
                </a:solidFill>
                <a:effectLst/>
                <a:latin typeface="Verdana" pitchFamily="34" charset="0"/>
              </a:rPr>
            </a:br>
            <a:endParaRPr kumimoji="0" lang="en-US" sz="20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33"/>
                </a:solidFill>
                <a:effectLst/>
                <a:latin typeface="Verdana" pitchFamily="34" charset="0"/>
              </a:rPr>
              <a:t>5. Approximately how long has our sun been shining for?</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33"/>
                </a:solidFill>
                <a:effectLst/>
                <a:latin typeface="Verdana" pitchFamily="34" charset="0"/>
              </a:rPr>
              <a:t>1 billion years</a:t>
            </a:r>
            <a:br>
              <a:rPr kumimoji="0" lang="en-US" sz="2000" b="0" i="0" u="none" strike="noStrike" cap="none" normalizeH="0" baseline="0" dirty="0" smtClean="0">
                <a:ln>
                  <a:noFill/>
                </a:ln>
                <a:solidFill>
                  <a:srgbClr val="333333"/>
                </a:solidFill>
                <a:effectLst/>
                <a:latin typeface="Verdana" pitchFamily="34" charset="0"/>
              </a:rPr>
            </a:br>
            <a:r>
              <a:rPr kumimoji="0" lang="en-US" sz="2000" b="0" i="0" u="none" strike="noStrike" cap="none" normalizeH="0" baseline="0" dirty="0" smtClean="0">
                <a:ln>
                  <a:noFill/>
                </a:ln>
                <a:solidFill>
                  <a:srgbClr val="333333"/>
                </a:solidFill>
                <a:effectLst/>
                <a:latin typeface="Verdana" pitchFamily="34" charset="0"/>
              </a:rPr>
              <a:t>5 billion years</a:t>
            </a:r>
            <a:br>
              <a:rPr kumimoji="0" lang="en-US" sz="2000" b="0" i="0" u="none" strike="noStrike" cap="none" normalizeH="0" baseline="0" dirty="0" smtClean="0">
                <a:ln>
                  <a:noFill/>
                </a:ln>
                <a:solidFill>
                  <a:srgbClr val="333333"/>
                </a:solidFill>
                <a:effectLst/>
                <a:latin typeface="Verdana" pitchFamily="34" charset="0"/>
              </a:rPr>
            </a:br>
            <a:r>
              <a:rPr kumimoji="0" lang="en-US" sz="2000" b="0" i="0" u="none" strike="noStrike" cap="none" normalizeH="0" baseline="0" dirty="0" smtClean="0">
                <a:ln>
                  <a:noFill/>
                </a:ln>
                <a:solidFill>
                  <a:srgbClr val="333333"/>
                </a:solidFill>
                <a:effectLst/>
                <a:latin typeface="Verdana" pitchFamily="34" charset="0"/>
              </a:rPr>
              <a:t>10 billion years</a:t>
            </a:r>
            <a:br>
              <a:rPr kumimoji="0" lang="en-US" sz="2000" b="0" i="0" u="none" strike="noStrike" cap="none" normalizeH="0" baseline="0" dirty="0" smtClean="0">
                <a:ln>
                  <a:noFill/>
                </a:ln>
                <a:solidFill>
                  <a:srgbClr val="333333"/>
                </a:solidFill>
                <a:effectLst/>
                <a:latin typeface="Verdana" pitchFamily="34" charset="0"/>
              </a:rPr>
            </a:br>
            <a:endParaRPr kumimoji="0" lang="en-US" sz="20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33"/>
                </a:solidFill>
                <a:effectLst/>
                <a:latin typeface="Verdana" pitchFamily="34" charset="0"/>
              </a:rPr>
              <a:t>6. What type of star is our sun?</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33"/>
                </a:solidFill>
                <a:effectLst/>
                <a:latin typeface="Verdana" pitchFamily="34" charset="0"/>
              </a:rPr>
              <a:t>Yellow dwarf</a:t>
            </a:r>
            <a:br>
              <a:rPr kumimoji="0" lang="en-US" sz="2000" b="0" i="0" u="none" strike="noStrike" cap="none" normalizeH="0" baseline="0" dirty="0" smtClean="0">
                <a:ln>
                  <a:noFill/>
                </a:ln>
                <a:solidFill>
                  <a:srgbClr val="333333"/>
                </a:solidFill>
                <a:effectLst/>
                <a:latin typeface="Verdana" pitchFamily="34" charset="0"/>
              </a:rPr>
            </a:br>
            <a:r>
              <a:rPr kumimoji="0" lang="en-US" sz="2000" b="0" i="0" u="none" strike="noStrike" cap="none" normalizeH="0" baseline="0" dirty="0" smtClean="0">
                <a:ln>
                  <a:noFill/>
                </a:ln>
                <a:solidFill>
                  <a:srgbClr val="333333"/>
                </a:solidFill>
                <a:effectLst/>
                <a:latin typeface="Verdana" pitchFamily="34" charset="0"/>
              </a:rPr>
              <a:t>Red giant</a:t>
            </a:r>
            <a:br>
              <a:rPr kumimoji="0" lang="en-US" sz="2000" b="0" i="0" u="none" strike="noStrike" cap="none" normalizeH="0" baseline="0" dirty="0" smtClean="0">
                <a:ln>
                  <a:noFill/>
                </a:ln>
                <a:solidFill>
                  <a:srgbClr val="333333"/>
                </a:solidFill>
                <a:effectLst/>
                <a:latin typeface="Verdana" pitchFamily="34" charset="0"/>
              </a:rPr>
            </a:br>
            <a:r>
              <a:rPr kumimoji="0" lang="en-US" sz="2000" b="0" i="0" u="none" strike="noStrike" cap="none" normalizeH="0" baseline="0" dirty="0" smtClean="0">
                <a:ln>
                  <a:noFill/>
                </a:ln>
                <a:solidFill>
                  <a:srgbClr val="333333"/>
                </a:solidFill>
                <a:effectLst/>
                <a:latin typeface="Verdana" pitchFamily="34" charset="0"/>
              </a:rPr>
              <a:t>White dwarf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ontrols>
      <p:control spid="75778" name="DefaultOcx" r:id="rId2" imgW="1371600" imgH="304920"/>
      <p:control spid="75779" name="HTMLOption1" r:id="rId3" imgW="1371600" imgH="304920"/>
      <p:control spid="75780" name="HTMLOption2" r:id="rId4" imgW="1371600" imgH="304920"/>
      <p:control spid="75781" name="HTMLOption3" r:id="rId5" imgW="1371600" imgH="304920"/>
      <p:control spid="75782" name="HTMLOption4" r:id="rId6" imgW="1371600" imgH="304920"/>
      <p:control spid="75783" name="HTMLOption5" r:id="rId7" imgW="1371600" imgH="304920"/>
      <p:control spid="75784" name="HTMLOption6" r:id="rId8" imgW="1371600" imgH="304920"/>
      <p:control spid="75785" name="HTMLOption7" r:id="rId9" imgW="1371600" imgH="304920"/>
      <p:control spid="75786" name="HTMLOption8" r:id="rId10" imgW="1371600" imgH="304920"/>
    </p:controls>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Infrasound and ultrasound</a:t>
            </a:r>
            <a:endParaRPr lang="en-GB" dirty="0"/>
          </a:p>
        </p:txBody>
      </p:sp>
      <p:pic>
        <p:nvPicPr>
          <p:cNvPr id="46082" name="Picture 2" descr="http://www.howequipmentworks.com/images/physics_images/med_imaging_images/us_sound_images/sound_range.gif"/>
          <p:cNvPicPr>
            <a:picLocks noChangeAspect="1" noChangeArrowheads="1"/>
          </p:cNvPicPr>
          <p:nvPr/>
        </p:nvPicPr>
        <p:blipFill>
          <a:blip r:embed="rId2" cstate="print"/>
          <a:srcRect/>
          <a:stretch>
            <a:fillRect/>
          </a:stretch>
        </p:blipFill>
        <p:spPr bwMode="auto">
          <a:xfrm>
            <a:off x="457200" y="2438400"/>
            <a:ext cx="7620000" cy="34671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0" y="1005768"/>
            <a:ext cx="9144000" cy="5852232"/>
          </a:xfrm>
          <a:prstGeom prst="rect">
            <a:avLst/>
          </a:prstGeom>
          <a:solidFill>
            <a:srgbClr val="FFFFFF"/>
          </a:solidFill>
          <a:ln w="9525">
            <a:noFill/>
            <a:miter lim="800000"/>
            <a:headEnd/>
            <a:tailEnd/>
          </a:ln>
          <a:effectLst/>
        </p:spPr>
        <p:txBody>
          <a:bodyPr vert="horz" wrap="square" lIns="0" tIns="3491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1. What sort of frequency will a high pitched sound have?</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High</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Low</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Wide</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2. Which of the following is not a use of ultrasound:</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Imaging of unborn children</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Quality control checks in industry</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Security scanning of bank notes</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3. What is the frequency of infrasound?</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Below 20Hz</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Between 20-20 000 Hz</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Above 20 000 Hz</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4. What type of waves are sound waves?</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Sound isn't actually a wave</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Longitudinal</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Transverse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ontrols>
      <p:control spid="78850" name="DefaultOcx" r:id="rId2" imgW="1371600" imgH="304920"/>
      <p:control spid="78851" name="HTMLOption1" r:id="rId3" imgW="1371600" imgH="304920"/>
      <p:control spid="78852" name="HTMLOption2" r:id="rId4" imgW="1371600" imgH="304920"/>
      <p:control spid="78853" name="HTMLOption3" r:id="rId5" imgW="1371600" imgH="304920"/>
      <p:control spid="78854" name="HTMLOption4" r:id="rId6" imgW="1371600" imgH="304920"/>
      <p:control spid="78855" name="HTMLOption5" r:id="rId7" imgW="1371600" imgH="304920"/>
      <p:control spid="78856" name="HTMLOption6" r:id="rId8" imgW="1371600" imgH="304920"/>
      <p:control spid="78857" name="HTMLOption7" r:id="rId9" imgW="1371600" imgH="304920"/>
      <p:control spid="78858" name="HTMLOption8" r:id="rId10" imgW="1371600" imgH="304920"/>
      <p:control spid="78859" name="HTMLOption9" r:id="rId11" imgW="1371600" imgH="304920"/>
      <p:control spid="78860" name="HTMLOption10" r:id="rId12" imgW="1371600" imgH="304920"/>
      <p:control spid="78861" name="HTMLOption11" r:id="rId13" imgW="1371600" imgH="304920"/>
    </p:controls>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143000"/>
          </a:xfrm>
        </p:spPr>
        <p:txBody>
          <a:bodyPr>
            <a:normAutofit fontScale="90000"/>
          </a:bodyPr>
          <a:lstStyle/>
          <a:p>
            <a:r>
              <a:rPr lang="en-GB" dirty="0" smtClean="0"/>
              <a:t>Uses of ultrasound</a:t>
            </a:r>
            <a:endParaRPr lang="en-GB" dirty="0"/>
          </a:p>
        </p:txBody>
      </p:sp>
      <p:sp>
        <p:nvSpPr>
          <p:cNvPr id="5" name="Content Placeholder 4"/>
          <p:cNvSpPr>
            <a:spLocks noGrp="1"/>
          </p:cNvSpPr>
          <p:nvPr>
            <p:ph idx="1"/>
          </p:nvPr>
        </p:nvSpPr>
        <p:spPr>
          <a:xfrm>
            <a:off x="457200" y="1600201"/>
            <a:ext cx="3352800" cy="1066800"/>
          </a:xfrm>
        </p:spPr>
        <p:txBody>
          <a:bodyPr>
            <a:normAutofit lnSpcReduction="10000"/>
          </a:bodyPr>
          <a:lstStyle/>
          <a:p>
            <a:r>
              <a:rPr lang="en-GB" dirty="0" smtClean="0"/>
              <a:t>Breaks up kidney </a:t>
            </a:r>
          </a:p>
          <a:p>
            <a:r>
              <a:rPr lang="en-GB" dirty="0" smtClean="0"/>
              <a:t>stones</a:t>
            </a:r>
            <a:endParaRPr lang="en-GB" dirty="0"/>
          </a:p>
        </p:txBody>
      </p:sp>
      <p:pic>
        <p:nvPicPr>
          <p:cNvPr id="47106" name="Picture 2" descr="http://www.umm.edu/graphics/images/en/19179.jpg"/>
          <p:cNvPicPr>
            <a:picLocks noChangeAspect="1" noChangeArrowheads="1"/>
          </p:cNvPicPr>
          <p:nvPr/>
        </p:nvPicPr>
        <p:blipFill>
          <a:blip r:embed="rId2" cstate="print"/>
          <a:srcRect/>
          <a:stretch>
            <a:fillRect/>
          </a:stretch>
        </p:blipFill>
        <p:spPr bwMode="auto">
          <a:xfrm>
            <a:off x="0" y="3124200"/>
            <a:ext cx="3810000" cy="3048001"/>
          </a:xfrm>
          <a:prstGeom prst="rect">
            <a:avLst/>
          </a:prstGeom>
          <a:noFill/>
        </p:spPr>
      </p:pic>
      <p:pic>
        <p:nvPicPr>
          <p:cNvPr id="47108" name="Picture 4" descr="http://www.ohgizmo.com/wp-content/uploads/2006/12/bosch_parking_measurer.jpg"/>
          <p:cNvPicPr>
            <a:picLocks noChangeAspect="1" noChangeArrowheads="1"/>
          </p:cNvPicPr>
          <p:nvPr/>
        </p:nvPicPr>
        <p:blipFill>
          <a:blip r:embed="rId3" cstate="print"/>
          <a:srcRect/>
          <a:stretch>
            <a:fillRect/>
          </a:stretch>
        </p:blipFill>
        <p:spPr bwMode="auto">
          <a:xfrm>
            <a:off x="3886200" y="3733800"/>
            <a:ext cx="4762500" cy="2886076"/>
          </a:xfrm>
          <a:prstGeom prst="rect">
            <a:avLst/>
          </a:prstGeom>
          <a:noFill/>
        </p:spPr>
      </p:pic>
      <p:pic>
        <p:nvPicPr>
          <p:cNvPr id="47110" name="Picture 6" descr="http://www.way2science.com/wp-content/uploads/2012/02/sonar-in-ship.gif"/>
          <p:cNvPicPr>
            <a:picLocks noChangeAspect="1" noChangeArrowheads="1" noCrop="1"/>
          </p:cNvPicPr>
          <p:nvPr/>
        </p:nvPicPr>
        <p:blipFill>
          <a:blip r:embed="rId4" cstate="print"/>
          <a:srcRect/>
          <a:stretch>
            <a:fillRect/>
          </a:stretch>
        </p:blipFill>
        <p:spPr bwMode="auto">
          <a:xfrm>
            <a:off x="4343400" y="228600"/>
            <a:ext cx="4381500" cy="3048001"/>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1143000"/>
          </a:xfrm>
        </p:spPr>
        <p:txBody>
          <a:bodyPr/>
          <a:lstStyle/>
          <a:p>
            <a:r>
              <a:rPr lang="en-GB" dirty="0" smtClean="0"/>
              <a:t>Seismic waves</a:t>
            </a:r>
            <a:endParaRPr lang="en-GB" dirty="0"/>
          </a:p>
        </p:txBody>
      </p:sp>
      <p:pic>
        <p:nvPicPr>
          <p:cNvPr id="48130" name="Picture 2" descr="http://www.astronomynotes.com/solarsys/seismicb.gif"/>
          <p:cNvPicPr>
            <a:picLocks noChangeAspect="1" noChangeArrowheads="1"/>
          </p:cNvPicPr>
          <p:nvPr/>
        </p:nvPicPr>
        <p:blipFill>
          <a:blip r:embed="rId2" cstate="print"/>
          <a:srcRect/>
          <a:stretch>
            <a:fillRect/>
          </a:stretch>
        </p:blipFill>
        <p:spPr bwMode="auto">
          <a:xfrm>
            <a:off x="762000" y="914400"/>
            <a:ext cx="7696200" cy="5747256"/>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0" y="1447800"/>
            <a:ext cx="9144000" cy="6129231"/>
          </a:xfrm>
          <a:prstGeom prst="rect">
            <a:avLst/>
          </a:prstGeom>
          <a:solidFill>
            <a:srgbClr val="FFFFFF"/>
          </a:solidFill>
          <a:ln w="9525">
            <a:noFill/>
            <a:miter lim="800000"/>
            <a:headEnd/>
            <a:tailEnd/>
          </a:ln>
          <a:effectLst/>
        </p:spPr>
        <p:txBody>
          <a:bodyPr vert="horz" wrap="square" lIns="0" tIns="3491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333333"/>
                </a:solidFill>
                <a:effectLst/>
                <a:latin typeface="Verdana" pitchFamily="34" charset="0"/>
              </a:rPr>
              <a:t>1</a:t>
            </a:r>
            <a:r>
              <a:rPr kumimoji="0" lang="en-US" b="1" i="0" u="none" strike="noStrike" cap="none" normalizeH="0" baseline="0" dirty="0" smtClean="0">
                <a:ln>
                  <a:noFill/>
                </a:ln>
                <a:solidFill>
                  <a:srgbClr val="333333"/>
                </a:solidFill>
                <a:effectLst/>
                <a:latin typeface="Verdana" pitchFamily="34" charset="0"/>
              </a:rPr>
              <a:t>. What is the Earth's outer core made of?</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Solid nickel and iron</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Liquid nickel and iron</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A thin layer of rock</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2. How do tectonic plates move?</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Gravity</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From the movement of convection current is the mantle</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Blown by the wind</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3. Which of the following is the correct properties of an S wave?</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Longitudinal, fast moving and can travel through solids and liquids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Longitudinal, slow moving and can travel through solids only</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Transverse, slow moving and can travel through solids only</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4. What is the process called that is used to locate the </a:t>
            </a:r>
            <a:r>
              <a:rPr kumimoji="0" lang="en-US" b="1" i="0" u="none" strike="noStrike" cap="none" normalizeH="0" baseline="0" dirty="0" err="1" smtClean="0">
                <a:ln>
                  <a:noFill/>
                </a:ln>
                <a:solidFill>
                  <a:srgbClr val="333333"/>
                </a:solidFill>
                <a:effectLst/>
                <a:latin typeface="Verdana" pitchFamily="34" charset="0"/>
              </a:rPr>
              <a:t>epicentre</a:t>
            </a:r>
            <a:r>
              <a:rPr kumimoji="0" lang="en-US" b="1" i="0" u="none" strike="noStrike" cap="none" normalizeH="0" baseline="0" dirty="0" smtClean="0">
                <a:ln>
                  <a:noFill/>
                </a:ln>
                <a:solidFill>
                  <a:srgbClr val="333333"/>
                </a:solidFill>
                <a:effectLst/>
                <a:latin typeface="Verdana" pitchFamily="34" charset="0"/>
              </a:rPr>
              <a:t> of an earthquake?</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Triangulation</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Pinpointing</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Seismometer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ontrols>
      <p:control spid="79874" name="DefaultOcx" r:id="rId2" imgW="1371600" imgH="304920"/>
      <p:control spid="79875" name="HTMLOption1" r:id="rId3" imgW="1371600" imgH="304920"/>
      <p:control spid="79876" name="HTMLOption2" r:id="rId4" imgW="1371600" imgH="304920"/>
      <p:control spid="79877" name="HTMLOption3" r:id="rId5" imgW="1371600" imgH="304920"/>
      <p:control spid="79878" name="HTMLOption4" r:id="rId6" imgW="1371600" imgH="304920"/>
      <p:control spid="79879" name="HTMLOption5" r:id="rId7" imgW="1371600" imgH="304920"/>
      <p:control spid="79880" name="HTMLOption6" r:id="rId8" imgW="1371600" imgH="304920"/>
      <p:control spid="79881" name="HTMLOption7" r:id="rId9" imgW="1371600" imgH="304920"/>
      <p:control spid="79882" name="HTMLOption8" r:id="rId10" imgW="1371600" imgH="304920"/>
      <p:control spid="79883" name="HTMLOption9" r:id="rId11" imgW="1371600" imgH="304920"/>
      <p:control spid="79884" name="HTMLOption10" r:id="rId12" imgW="1371600" imgH="304920"/>
      <p:control spid="79885" name="HTMLOption11" r:id="rId13" imgW="1371600" imgH="304920"/>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Refracting telescope – real image</a:t>
            </a:r>
            <a:endParaRPr lang="en-GB" dirty="0"/>
          </a:p>
        </p:txBody>
      </p:sp>
      <p:pic>
        <p:nvPicPr>
          <p:cNvPr id="1028" name="Picture 4" descr="https://encrypted-tbn0.google.com/images?q=tbn:ANd9GcT7cmB705KvacYcpl8Ffg7p3gF3jvbGr3FCQMbsgnppMqStkGxGJQ"/>
          <p:cNvPicPr>
            <a:picLocks noChangeAspect="1" noChangeArrowheads="1"/>
          </p:cNvPicPr>
          <p:nvPr/>
        </p:nvPicPr>
        <p:blipFill>
          <a:blip r:embed="rId2" cstate="print"/>
          <a:srcRect/>
          <a:stretch>
            <a:fillRect/>
          </a:stretch>
        </p:blipFill>
        <p:spPr bwMode="auto">
          <a:xfrm>
            <a:off x="609600" y="1524000"/>
            <a:ext cx="8170190" cy="5074121"/>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0" y="1005768"/>
            <a:ext cx="9144000" cy="5852232"/>
          </a:xfrm>
          <a:prstGeom prst="rect">
            <a:avLst/>
          </a:prstGeom>
          <a:solidFill>
            <a:srgbClr val="FFFFFF"/>
          </a:solidFill>
          <a:ln w="9525">
            <a:noFill/>
            <a:miter lim="800000"/>
            <a:headEnd/>
            <a:tailEnd/>
          </a:ln>
          <a:effectLst/>
        </p:spPr>
        <p:txBody>
          <a:bodyPr vert="horz" wrap="square" lIns="0" tIns="3491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1. What causes seismic waves?</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The gravitational pull of the moon</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Movements inside the earths crust</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Seismometers</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2. What is the </a:t>
            </a:r>
            <a:r>
              <a:rPr kumimoji="0" lang="en-US" b="1" i="0" u="none" strike="noStrike" cap="none" normalizeH="0" baseline="0" dirty="0" err="1" smtClean="0">
                <a:ln>
                  <a:noFill/>
                </a:ln>
                <a:solidFill>
                  <a:srgbClr val="333333"/>
                </a:solidFill>
                <a:effectLst/>
                <a:latin typeface="Verdana" pitchFamily="34" charset="0"/>
              </a:rPr>
              <a:t>epicentre</a:t>
            </a:r>
            <a:r>
              <a:rPr kumimoji="0" lang="en-US" b="1" i="0" u="none" strike="noStrike" cap="none" normalizeH="0" baseline="0" dirty="0" smtClean="0">
                <a:ln>
                  <a:noFill/>
                </a:ln>
                <a:solidFill>
                  <a:srgbClr val="333333"/>
                </a:solidFill>
                <a:effectLst/>
                <a:latin typeface="Verdana" pitchFamily="34" charset="0"/>
              </a:rPr>
              <a:t>?</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Point on the earth directly above the focus of an earthquake</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The movement in the earth's crust that starts an earthquake</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The first human habitation that an earthquake hits</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3. Which wave would reach a seismometer first?</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Both would arrive at the same time</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P</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4. Which type of wave is longitudinal?</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P</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Both waves are longitudinal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3276600" y="762000"/>
            <a:ext cx="923523" cy="369332"/>
          </a:xfrm>
          <a:prstGeom prst="rect">
            <a:avLst/>
          </a:prstGeom>
          <a:noFill/>
        </p:spPr>
        <p:txBody>
          <a:bodyPr wrap="none" rtlCol="0">
            <a:spAutoFit/>
          </a:bodyPr>
          <a:lstStyle/>
          <a:p>
            <a:r>
              <a:rPr lang="en-GB" dirty="0" smtClean="0"/>
              <a:t>H Paper</a:t>
            </a:r>
            <a:endParaRPr lang="en-US" dirty="0"/>
          </a:p>
        </p:txBody>
      </p:sp>
    </p:spTree>
    <p:controls>
      <p:control spid="80898" name="DefaultOcx" r:id="rId2" imgW="1371600" imgH="304920"/>
      <p:control spid="80899" name="HTMLOption1" r:id="rId3" imgW="1371600" imgH="304920"/>
      <p:control spid="80900" name="HTMLOption2" r:id="rId4" imgW="1371600" imgH="304920"/>
      <p:control spid="80901" name="HTMLOption3" r:id="rId5" imgW="1371600" imgH="304920"/>
      <p:control spid="80902" name="HTMLOption4" r:id="rId6" imgW="1371600" imgH="304920"/>
      <p:control spid="80903" name="HTMLOption5" r:id="rId7" imgW="1371600" imgH="304920"/>
      <p:control spid="80904" name="HTMLOption6" r:id="rId8" imgW="1371600" imgH="304920"/>
      <p:control spid="80905" name="HTMLOption7" r:id="rId9" imgW="1371600" imgH="304920"/>
      <p:control spid="80906" name="HTMLOption8" r:id="rId10" imgW="1371600" imgH="304920"/>
      <p:control spid="80907" name="HTMLOption9" r:id="rId11" imgW="1371600" imgH="304920"/>
      <p:control spid="80908" name="HTMLOption10" r:id="rId12" imgW="1371600" imgH="304920"/>
      <p:control spid="80909" name="HTMLOption11" r:id="rId13" imgW="1371600" imgH="304920"/>
    </p:controls>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0" y="359437"/>
            <a:ext cx="9144000" cy="6498563"/>
          </a:xfrm>
          <a:prstGeom prst="rect">
            <a:avLst/>
          </a:prstGeom>
          <a:solidFill>
            <a:srgbClr val="FFFFFF"/>
          </a:solidFill>
          <a:ln w="9525">
            <a:noFill/>
            <a:miter lim="800000"/>
            <a:headEnd/>
            <a:tailEnd/>
          </a:ln>
          <a:effectLst/>
        </p:spPr>
        <p:txBody>
          <a:bodyPr vert="horz" wrap="square" lIns="0" tIns="3491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Verdana" pitchFamily="34" charset="0"/>
              </a:rPr>
              <a:t>5. What happens to waves as they reach the boundaries of rock types?</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They are refracted only</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They are reflected only</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They are both reflected and refracted</a:t>
            </a:r>
            <a:br>
              <a:rPr kumimoji="0" lang="en-US" sz="1600" b="0" i="0" u="none" strike="noStrike" cap="none" normalizeH="0" baseline="0" dirty="0" smtClean="0">
                <a:ln>
                  <a:noFill/>
                </a:ln>
                <a:solidFill>
                  <a:srgbClr val="333333"/>
                </a:solidFill>
                <a:effectLst/>
                <a:latin typeface="Verdana" pitchFamily="34" charset="0"/>
              </a:rPr>
            </a:br>
            <a:endParaRPr kumimoji="0" lang="en-US" sz="16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Verdana" pitchFamily="34" charset="0"/>
              </a:rPr>
              <a:t>6. Which of the following statements about the Earth's structure is correct?</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The crust is liquid.</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The outer core is liquid.</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The outer core is solid.</a:t>
            </a:r>
            <a:br>
              <a:rPr kumimoji="0" lang="en-US" sz="1600" b="0" i="0" u="none" strike="noStrike" cap="none" normalizeH="0" baseline="0" dirty="0" smtClean="0">
                <a:ln>
                  <a:noFill/>
                </a:ln>
                <a:solidFill>
                  <a:srgbClr val="333333"/>
                </a:solidFill>
                <a:effectLst/>
                <a:latin typeface="Verdana" pitchFamily="34" charset="0"/>
              </a:rPr>
            </a:br>
            <a:endParaRPr kumimoji="0" lang="en-US" sz="16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Verdana" pitchFamily="34" charset="0"/>
              </a:rPr>
              <a:t>7. Starting at the centre of the Earth, the correct order for its layers is:</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crust --&gt; mantle --&gt; core</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core --&gt; crust --&gt; mantle</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core --&gt; mantle --&gt; crust</a:t>
            </a:r>
            <a:br>
              <a:rPr kumimoji="0" lang="en-US" sz="1600" b="0" i="0" u="none" strike="noStrike" cap="none" normalizeH="0" baseline="0" dirty="0" smtClean="0">
                <a:ln>
                  <a:noFill/>
                </a:ln>
                <a:solidFill>
                  <a:srgbClr val="333333"/>
                </a:solidFill>
                <a:effectLst/>
                <a:latin typeface="Verdana" pitchFamily="34" charset="0"/>
              </a:rPr>
            </a:br>
            <a:endParaRPr kumimoji="0" lang="en-US" sz="16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Verdana" pitchFamily="34" charset="0"/>
              </a:rPr>
              <a:t>8. Which of the following statements about the Earth's structure is correct?</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The crust is liquid.</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The outer core is liquid.</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The outer core is solid.</a:t>
            </a:r>
            <a:br>
              <a:rPr kumimoji="0" lang="en-US" sz="1600" b="0" i="0" u="none" strike="noStrike" cap="none" normalizeH="0" baseline="0" dirty="0" smtClean="0">
                <a:ln>
                  <a:noFill/>
                </a:ln>
                <a:solidFill>
                  <a:srgbClr val="333333"/>
                </a:solidFill>
                <a:effectLst/>
                <a:latin typeface="Verdana" pitchFamily="34" charset="0"/>
              </a:rPr>
            </a:br>
            <a:endParaRPr kumimoji="0" lang="en-US" sz="16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Verdana" pitchFamily="34" charset="0"/>
              </a:rPr>
              <a:t>9. Which of the following statements about seismic waves is correct?</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Verdana" pitchFamily="34" charset="0"/>
              </a:rPr>
              <a:t>P waves cannot pass through the outer core.</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S waves cannot pass through the outer core.</a:t>
            </a:r>
            <a:br>
              <a:rPr kumimoji="0" lang="en-US" sz="1600" b="0" i="0" u="none" strike="noStrike" cap="none" normalizeH="0" baseline="0" dirty="0" smtClean="0">
                <a:ln>
                  <a:noFill/>
                </a:ln>
                <a:solidFill>
                  <a:srgbClr val="333333"/>
                </a:solidFill>
                <a:effectLst/>
                <a:latin typeface="Verdana" pitchFamily="34" charset="0"/>
              </a:rPr>
            </a:br>
            <a:r>
              <a:rPr kumimoji="0" lang="en-US" sz="1600" b="0" i="0" u="none" strike="noStrike" cap="none" normalizeH="0" baseline="0" dirty="0" smtClean="0">
                <a:ln>
                  <a:noFill/>
                </a:ln>
                <a:solidFill>
                  <a:srgbClr val="333333"/>
                </a:solidFill>
                <a:effectLst/>
                <a:latin typeface="Verdana" pitchFamily="34" charset="0"/>
              </a:rPr>
              <a:t>P waves and S waves can pass through the outer core.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4038600" y="228600"/>
            <a:ext cx="923523" cy="369332"/>
          </a:xfrm>
          <a:prstGeom prst="rect">
            <a:avLst/>
          </a:prstGeom>
          <a:noFill/>
        </p:spPr>
        <p:txBody>
          <a:bodyPr wrap="none" rtlCol="0">
            <a:spAutoFit/>
          </a:bodyPr>
          <a:lstStyle/>
          <a:p>
            <a:r>
              <a:rPr lang="en-GB" dirty="0" smtClean="0"/>
              <a:t>H Paper</a:t>
            </a:r>
            <a:endParaRPr lang="en-US" dirty="0"/>
          </a:p>
        </p:txBody>
      </p:sp>
    </p:spTree>
    <p:controls>
      <p:control spid="81922" name="DefaultOcx" r:id="rId2" imgW="1371600" imgH="304920"/>
      <p:control spid="81923" name="HTMLOption1" r:id="rId3" imgW="1371600" imgH="304920"/>
      <p:control spid="81924" name="HTMLOption2" r:id="rId4" imgW="1371600" imgH="304920"/>
      <p:control spid="81925" name="HTMLOption3" r:id="rId5" imgW="1371600" imgH="304920"/>
      <p:control spid="81926" name="HTMLOption4" r:id="rId6" imgW="1371600" imgH="304920"/>
      <p:control spid="81927" name="HTMLOption5" r:id="rId7" imgW="1371600" imgH="304920"/>
      <p:control spid="81928" name="HTMLOption6" r:id="rId8" imgW="1371600" imgH="304920"/>
      <p:control spid="81929" name="HTMLOption7" r:id="rId9" imgW="1371600" imgH="304920"/>
      <p:control spid="81930" name="HTMLOption8" r:id="rId10" imgW="1371600" imgH="304920"/>
      <p:control spid="81931" name="HTMLOption9" r:id="rId11" imgW="1371600" imgH="304920"/>
      <p:control spid="81932" name="HTMLOption10" r:id="rId12" imgW="1371600" imgH="304920"/>
      <p:control spid="81933" name="HTMLOption11" r:id="rId13" imgW="1371600" imgH="304920"/>
      <p:control spid="81934" name="HTMLOption12" r:id="rId14" imgW="1371600" imgH="304920"/>
      <p:control spid="81935" name="HTMLOption13" r:id="rId15" imgW="1371600" imgH="304920"/>
      <p:control spid="81936" name="HTMLOption14" r:id="rId16" imgW="1371600" imgH="304920"/>
    </p:controls>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Earthquakes</a:t>
            </a:r>
            <a:endParaRPr lang="en-GB" dirty="0"/>
          </a:p>
        </p:txBody>
      </p:sp>
      <p:pic>
        <p:nvPicPr>
          <p:cNvPr id="49154" name="Picture 2" descr="http://www.bbc.co.uk/schools/gcsebitesize/geography/images/tec_007.gif"/>
          <p:cNvPicPr>
            <a:picLocks noChangeAspect="1" noChangeArrowheads="1"/>
          </p:cNvPicPr>
          <p:nvPr/>
        </p:nvPicPr>
        <p:blipFill>
          <a:blip r:embed="rId2" cstate="print"/>
          <a:srcRect/>
          <a:stretch>
            <a:fillRect/>
          </a:stretch>
        </p:blipFill>
        <p:spPr bwMode="auto">
          <a:xfrm>
            <a:off x="4876800" y="3943699"/>
            <a:ext cx="3981450" cy="2676176"/>
          </a:xfrm>
          <a:prstGeom prst="rect">
            <a:avLst/>
          </a:prstGeom>
          <a:noFill/>
        </p:spPr>
      </p:pic>
      <p:sp>
        <p:nvSpPr>
          <p:cNvPr id="4" name="Rectangle 3"/>
          <p:cNvSpPr/>
          <p:nvPr/>
        </p:nvSpPr>
        <p:spPr>
          <a:xfrm>
            <a:off x="5105400" y="1447800"/>
            <a:ext cx="3810000" cy="1477328"/>
          </a:xfrm>
          <a:prstGeom prst="rect">
            <a:avLst/>
          </a:prstGeom>
        </p:spPr>
        <p:txBody>
          <a:bodyPr wrap="square">
            <a:spAutoFit/>
          </a:bodyPr>
          <a:lstStyle/>
          <a:p>
            <a:r>
              <a:rPr lang="en-GB" dirty="0" smtClean="0"/>
              <a:t>The power of an earthquake is measured using a seismometer. A seismometer detects the vibrations caused by an earthquake. It plots these vibrations on a seismograph.</a:t>
            </a:r>
            <a:endParaRPr lang="en-GB" dirty="0"/>
          </a:p>
        </p:txBody>
      </p:sp>
      <p:pic>
        <p:nvPicPr>
          <p:cNvPr id="49156" name="Picture 4" descr="http://www.arthursclipart.org/machines/machines/seismograph.gif"/>
          <p:cNvPicPr>
            <a:picLocks noChangeAspect="1" noChangeArrowheads="1"/>
          </p:cNvPicPr>
          <p:nvPr/>
        </p:nvPicPr>
        <p:blipFill>
          <a:blip r:embed="rId3" cstate="print"/>
          <a:srcRect/>
          <a:stretch>
            <a:fillRect/>
          </a:stretch>
        </p:blipFill>
        <p:spPr bwMode="auto">
          <a:xfrm>
            <a:off x="0" y="1298900"/>
            <a:ext cx="4800599" cy="5086862"/>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Locating earthquakes</a:t>
            </a:r>
            <a:endParaRPr lang="en-GB" dirty="0"/>
          </a:p>
        </p:txBody>
      </p:sp>
      <p:pic>
        <p:nvPicPr>
          <p:cNvPr id="50178" name="Picture 2" descr="http://www.earthquakes.bgs.ac.uk/education/eq_guide/dia_triangulation.jpg"/>
          <p:cNvPicPr>
            <a:picLocks noChangeAspect="1" noChangeArrowheads="1"/>
          </p:cNvPicPr>
          <p:nvPr/>
        </p:nvPicPr>
        <p:blipFill>
          <a:blip r:embed="rId2" cstate="print"/>
          <a:srcRect/>
          <a:stretch>
            <a:fillRect/>
          </a:stretch>
        </p:blipFill>
        <p:spPr bwMode="auto">
          <a:xfrm>
            <a:off x="914399" y="1600200"/>
            <a:ext cx="7295857" cy="439102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Renewable resources for electricity</a:t>
            </a:r>
            <a:endParaRPr lang="en-GB" dirty="0"/>
          </a:p>
        </p:txBody>
      </p:sp>
      <p:pic>
        <p:nvPicPr>
          <p:cNvPr id="51204" name="Picture 4" descr="solar cell"/>
          <p:cNvPicPr>
            <a:picLocks noChangeAspect="1" noChangeArrowheads="1"/>
          </p:cNvPicPr>
          <p:nvPr/>
        </p:nvPicPr>
        <p:blipFill>
          <a:blip r:embed="rId2" cstate="print"/>
          <a:srcRect/>
          <a:stretch>
            <a:fillRect/>
          </a:stretch>
        </p:blipFill>
        <p:spPr bwMode="auto">
          <a:xfrm>
            <a:off x="0" y="914400"/>
            <a:ext cx="2895601" cy="2441958"/>
          </a:xfrm>
          <a:prstGeom prst="rect">
            <a:avLst/>
          </a:prstGeom>
          <a:noFill/>
        </p:spPr>
      </p:pic>
      <p:pic>
        <p:nvPicPr>
          <p:cNvPr id="51208" name="Picture 8" descr="http://www.technologystudent.com/images5/hydr2.gif"/>
          <p:cNvPicPr>
            <a:picLocks noChangeAspect="1" noChangeArrowheads="1" noCrop="1"/>
          </p:cNvPicPr>
          <p:nvPr/>
        </p:nvPicPr>
        <p:blipFill>
          <a:blip r:embed="rId3" cstate="print"/>
          <a:srcRect/>
          <a:stretch>
            <a:fillRect/>
          </a:stretch>
        </p:blipFill>
        <p:spPr bwMode="auto">
          <a:xfrm>
            <a:off x="4495800" y="838200"/>
            <a:ext cx="4648200" cy="2943860"/>
          </a:xfrm>
          <a:prstGeom prst="rect">
            <a:avLst/>
          </a:prstGeom>
          <a:noFill/>
        </p:spPr>
      </p:pic>
      <p:pic>
        <p:nvPicPr>
          <p:cNvPr id="51212" name="Picture 12" descr="wind turbines diagram"/>
          <p:cNvPicPr>
            <a:picLocks noChangeAspect="1" noChangeArrowheads="1"/>
          </p:cNvPicPr>
          <p:nvPr/>
        </p:nvPicPr>
        <p:blipFill>
          <a:blip r:embed="rId4" cstate="print"/>
          <a:srcRect/>
          <a:stretch>
            <a:fillRect/>
          </a:stretch>
        </p:blipFill>
        <p:spPr bwMode="auto">
          <a:xfrm>
            <a:off x="304800" y="3728718"/>
            <a:ext cx="3048000" cy="3129282"/>
          </a:xfrm>
          <a:prstGeom prst="rect">
            <a:avLst/>
          </a:prstGeom>
          <a:noFill/>
        </p:spPr>
      </p:pic>
      <p:pic>
        <p:nvPicPr>
          <p:cNvPr id="51214" name="Picture 14" descr="http://www.igshpa.okstate.edu/images/geothermal/geothermal.gif"/>
          <p:cNvPicPr>
            <a:picLocks noChangeAspect="1" noChangeArrowheads="1"/>
          </p:cNvPicPr>
          <p:nvPr/>
        </p:nvPicPr>
        <p:blipFill>
          <a:blip r:embed="rId5" cstate="print"/>
          <a:srcRect/>
          <a:stretch>
            <a:fillRect/>
          </a:stretch>
        </p:blipFill>
        <p:spPr bwMode="auto">
          <a:xfrm>
            <a:off x="2895600" y="838200"/>
            <a:ext cx="2260490" cy="1828800"/>
          </a:xfrm>
          <a:prstGeom prst="rect">
            <a:avLst/>
          </a:prstGeom>
          <a:noFill/>
        </p:spPr>
      </p:pic>
      <p:pic>
        <p:nvPicPr>
          <p:cNvPr id="51216" name="Picture 16" descr="http://nothingnerdy.wikispaces.com/file/view/renewable-energy-tidal-2.gif/91003477/395x395/renewable-energy-tidal-2.gif"/>
          <p:cNvPicPr>
            <a:picLocks noChangeAspect="1" noChangeArrowheads="1" noCrop="1"/>
          </p:cNvPicPr>
          <p:nvPr/>
        </p:nvPicPr>
        <p:blipFill>
          <a:blip r:embed="rId6" cstate="print"/>
          <a:srcRect/>
          <a:stretch>
            <a:fillRect/>
          </a:stretch>
        </p:blipFill>
        <p:spPr bwMode="auto">
          <a:xfrm>
            <a:off x="2971800" y="3505200"/>
            <a:ext cx="3352800" cy="3352800"/>
          </a:xfrm>
          <a:prstGeom prst="rect">
            <a:avLst/>
          </a:prstGeom>
          <a:noFill/>
        </p:spPr>
      </p:pic>
      <p:pic>
        <p:nvPicPr>
          <p:cNvPr id="51218" name="Picture 18" descr="http://upload.wikimedia.org/wikipedia/commons/6/65/Waveenergy.gif"/>
          <p:cNvPicPr>
            <a:picLocks noChangeAspect="1" noChangeArrowheads="1"/>
          </p:cNvPicPr>
          <p:nvPr/>
        </p:nvPicPr>
        <p:blipFill>
          <a:blip r:embed="rId7" cstate="print"/>
          <a:srcRect/>
          <a:stretch>
            <a:fillRect/>
          </a:stretch>
        </p:blipFill>
        <p:spPr bwMode="auto">
          <a:xfrm>
            <a:off x="6172200" y="3581400"/>
            <a:ext cx="3133725" cy="2790825"/>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Non-renewable energy resources</a:t>
            </a:r>
            <a:endParaRPr lang="en-GB" dirty="0"/>
          </a:p>
        </p:txBody>
      </p:sp>
      <p:pic>
        <p:nvPicPr>
          <p:cNvPr id="52226" name="Picture 2" descr="http://www.freeinfosociety.com/images/science/nuclearenergy1.jpg"/>
          <p:cNvPicPr>
            <a:picLocks noChangeAspect="1" noChangeArrowheads="1"/>
          </p:cNvPicPr>
          <p:nvPr/>
        </p:nvPicPr>
        <p:blipFill>
          <a:blip r:embed="rId2" cstate="print"/>
          <a:srcRect/>
          <a:stretch>
            <a:fillRect/>
          </a:stretch>
        </p:blipFill>
        <p:spPr bwMode="auto">
          <a:xfrm>
            <a:off x="0" y="1219200"/>
            <a:ext cx="4724400" cy="2308164"/>
          </a:xfrm>
          <a:prstGeom prst="rect">
            <a:avLst/>
          </a:prstGeom>
          <a:noFill/>
        </p:spPr>
      </p:pic>
      <p:pic>
        <p:nvPicPr>
          <p:cNvPr id="52228" name="Picture 4" descr="http://www.solarpowerwindenergy.org/wp-content/uploads/2009/07/Ed_coal_formation_thumb.jpg"/>
          <p:cNvPicPr>
            <a:picLocks noChangeAspect="1" noChangeArrowheads="1"/>
          </p:cNvPicPr>
          <p:nvPr/>
        </p:nvPicPr>
        <p:blipFill>
          <a:blip r:embed="rId3" cstate="print"/>
          <a:srcRect/>
          <a:stretch>
            <a:fillRect/>
          </a:stretch>
        </p:blipFill>
        <p:spPr bwMode="auto">
          <a:xfrm>
            <a:off x="4803733" y="914400"/>
            <a:ext cx="4340267" cy="2667000"/>
          </a:xfrm>
          <a:prstGeom prst="rect">
            <a:avLst/>
          </a:prstGeom>
          <a:noFill/>
        </p:spPr>
      </p:pic>
      <p:pic>
        <p:nvPicPr>
          <p:cNvPr id="52230" name="Picture 6" descr="http://www.passmyexams.co.uk/GCSE/physics/images/energy_transfer_sankey.jpg"/>
          <p:cNvPicPr>
            <a:picLocks noChangeAspect="1" noChangeArrowheads="1"/>
          </p:cNvPicPr>
          <p:nvPr/>
        </p:nvPicPr>
        <p:blipFill>
          <a:blip r:embed="rId4" cstate="print"/>
          <a:srcRect/>
          <a:stretch>
            <a:fillRect/>
          </a:stretch>
        </p:blipFill>
        <p:spPr bwMode="auto">
          <a:xfrm>
            <a:off x="838200" y="3624391"/>
            <a:ext cx="6019800" cy="3233609"/>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Generating Electricity</a:t>
            </a:r>
            <a:endParaRPr lang="en-GB" dirty="0"/>
          </a:p>
        </p:txBody>
      </p:sp>
      <p:pic>
        <p:nvPicPr>
          <p:cNvPr id="53250" name="Picture 2" descr="http://www.gcsescience.com/Bicycle-Dynamo.gif"/>
          <p:cNvPicPr>
            <a:picLocks noChangeAspect="1" noChangeArrowheads="1"/>
          </p:cNvPicPr>
          <p:nvPr/>
        </p:nvPicPr>
        <p:blipFill>
          <a:blip r:embed="rId2" cstate="print"/>
          <a:srcRect/>
          <a:stretch>
            <a:fillRect/>
          </a:stretch>
        </p:blipFill>
        <p:spPr bwMode="auto">
          <a:xfrm>
            <a:off x="0" y="1600200"/>
            <a:ext cx="4572000" cy="4476751"/>
          </a:xfrm>
          <a:prstGeom prst="rect">
            <a:avLst/>
          </a:prstGeom>
          <a:noFill/>
        </p:spPr>
      </p:pic>
      <p:pic>
        <p:nvPicPr>
          <p:cNvPr id="53252" name="Picture 4" descr="http://www.gcse.com/ocr/model_generator.gif"/>
          <p:cNvPicPr>
            <a:picLocks noChangeAspect="1" noChangeArrowheads="1"/>
          </p:cNvPicPr>
          <p:nvPr/>
        </p:nvPicPr>
        <p:blipFill>
          <a:blip r:embed="rId3" cstate="print"/>
          <a:srcRect/>
          <a:stretch>
            <a:fillRect/>
          </a:stretch>
        </p:blipFill>
        <p:spPr bwMode="auto">
          <a:xfrm>
            <a:off x="4791075" y="2971800"/>
            <a:ext cx="4352925" cy="231457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Transmitting electricity</a:t>
            </a:r>
            <a:endParaRPr lang="en-GB" dirty="0"/>
          </a:p>
        </p:txBody>
      </p:sp>
      <p:pic>
        <p:nvPicPr>
          <p:cNvPr id="54274" name="Picture 2" descr="http://www.stokesleyscience.org/Triple/P3/nationalgrid.gif"/>
          <p:cNvPicPr>
            <a:picLocks noChangeAspect="1" noChangeArrowheads="1"/>
          </p:cNvPicPr>
          <p:nvPr/>
        </p:nvPicPr>
        <p:blipFill>
          <a:blip r:embed="rId2" cstate="print"/>
          <a:srcRect/>
          <a:stretch>
            <a:fillRect/>
          </a:stretch>
        </p:blipFill>
        <p:spPr bwMode="auto">
          <a:xfrm>
            <a:off x="-1" y="1600200"/>
            <a:ext cx="9018635" cy="4448176"/>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Transformers</a:t>
            </a:r>
            <a:endParaRPr lang="en-GB" dirty="0"/>
          </a:p>
        </p:txBody>
      </p:sp>
      <p:pic>
        <p:nvPicPr>
          <p:cNvPr id="55298" name="Picture 2" descr="http://www.stokesleyscience.org/Triple/P3/transformer1.JPG"/>
          <p:cNvPicPr>
            <a:picLocks noChangeAspect="1" noChangeArrowheads="1"/>
          </p:cNvPicPr>
          <p:nvPr/>
        </p:nvPicPr>
        <p:blipFill>
          <a:blip r:embed="rId2" cstate="print"/>
          <a:srcRect/>
          <a:stretch>
            <a:fillRect/>
          </a:stretch>
        </p:blipFill>
        <p:spPr bwMode="auto">
          <a:xfrm>
            <a:off x="762000" y="1981200"/>
            <a:ext cx="7065112" cy="4288941"/>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ChangeArrowheads="1"/>
          </p:cNvSpPr>
          <p:nvPr/>
        </p:nvSpPr>
        <p:spPr bwMode="auto">
          <a:xfrm>
            <a:off x="0" y="-63787"/>
            <a:ext cx="480490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The diagram shows a simple step-up transformer.</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65539" name="Picture 3" descr="http://www.gcse.com/ocr/step_up_transformer.gif"/>
          <p:cNvPicPr>
            <a:picLocks noChangeAspect="1" noChangeArrowheads="1"/>
          </p:cNvPicPr>
          <p:nvPr/>
        </p:nvPicPr>
        <p:blipFill>
          <a:blip r:embed="rId2" cstate="print"/>
          <a:srcRect/>
          <a:stretch>
            <a:fillRect/>
          </a:stretch>
        </p:blipFill>
        <p:spPr bwMode="auto">
          <a:xfrm>
            <a:off x="0" y="1143000"/>
            <a:ext cx="4343400" cy="2514600"/>
          </a:xfrm>
          <a:prstGeom prst="rect">
            <a:avLst/>
          </a:prstGeom>
          <a:noFill/>
        </p:spPr>
      </p:pic>
      <p:sp>
        <p:nvSpPr>
          <p:cNvPr id="65541" name="Rectangle 5"/>
          <p:cNvSpPr>
            <a:spLocks noChangeArrowheads="1"/>
          </p:cNvSpPr>
          <p:nvPr/>
        </p:nvSpPr>
        <p:spPr bwMode="auto">
          <a:xfrm>
            <a:off x="0" y="3937336"/>
            <a:ext cx="9144000" cy="138499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 For safety, a low voltage is needed for a child's train set.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How can this transformer be changed so that a mains voltage can be reduced to a low output voltage? [2+1]</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(b) Alternating current must be used for a transformer to work.</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r>
              <a:rPr kumimoji="0" lang="en-US" sz="1400" b="0"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i</a:t>
            </a: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What is alternating current? [1]</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(ii) Why must an alternating current be used? [1]</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Reflecting telescope – virtual </a:t>
            </a:r>
            <a:r>
              <a:rPr lang="en-GB" dirty="0" smtClean="0"/>
              <a:t>image</a:t>
            </a:r>
            <a:endParaRPr lang="en-GB" dirty="0"/>
          </a:p>
        </p:txBody>
      </p:sp>
      <p:pic>
        <p:nvPicPr>
          <p:cNvPr id="3" name="Picture 2" descr="http://www.derbyastronomy.org/images/NewtonianReflectorDiagram.jpg"/>
          <p:cNvPicPr>
            <a:picLocks noChangeAspect="1" noChangeArrowheads="1"/>
          </p:cNvPicPr>
          <p:nvPr/>
        </p:nvPicPr>
        <p:blipFill>
          <a:blip r:embed="rId2" cstate="print"/>
          <a:srcRect/>
          <a:stretch>
            <a:fillRect/>
          </a:stretch>
        </p:blipFill>
        <p:spPr bwMode="auto">
          <a:xfrm>
            <a:off x="990600" y="1447800"/>
            <a:ext cx="7401892" cy="501967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Elelctrical</a:t>
            </a:r>
            <a:r>
              <a:rPr lang="en-GB" dirty="0" smtClean="0"/>
              <a:t> power</a:t>
            </a:r>
            <a:endParaRPr lang="en-GB" dirty="0"/>
          </a:p>
        </p:txBody>
      </p:sp>
      <p:sp>
        <p:nvSpPr>
          <p:cNvPr id="3" name="Content Placeholder 2"/>
          <p:cNvSpPr>
            <a:spLocks noGrp="1"/>
          </p:cNvSpPr>
          <p:nvPr>
            <p:ph idx="1"/>
          </p:nvPr>
        </p:nvSpPr>
        <p:spPr>
          <a:xfrm>
            <a:off x="457200" y="1600201"/>
            <a:ext cx="8229600" cy="1524000"/>
          </a:xfrm>
        </p:spPr>
        <p:txBody>
          <a:bodyPr/>
          <a:lstStyle/>
          <a:p>
            <a:r>
              <a:rPr lang="en-GB" dirty="0" smtClean="0"/>
              <a:t>Watts (power)  =  </a:t>
            </a:r>
            <a:r>
              <a:rPr lang="en-GB" u="sng" dirty="0" smtClean="0"/>
              <a:t>energy used (J)</a:t>
            </a:r>
          </a:p>
          <a:p>
            <a:r>
              <a:rPr lang="en-GB" dirty="0" smtClean="0"/>
              <a:t>                                   time (s)</a:t>
            </a:r>
            <a:endParaRPr lang="en-GB" dirty="0"/>
          </a:p>
        </p:txBody>
      </p:sp>
      <p:sp>
        <p:nvSpPr>
          <p:cNvPr id="4" name="TextBox 3"/>
          <p:cNvSpPr txBox="1"/>
          <p:nvPr/>
        </p:nvSpPr>
        <p:spPr>
          <a:xfrm>
            <a:off x="533400" y="3657600"/>
            <a:ext cx="184731" cy="369332"/>
          </a:xfrm>
          <a:prstGeom prst="rect">
            <a:avLst/>
          </a:prstGeom>
          <a:noFill/>
        </p:spPr>
        <p:txBody>
          <a:bodyPr wrap="none" rtlCol="0">
            <a:spAutoFit/>
          </a:bodyPr>
          <a:lstStyle/>
          <a:p>
            <a:endParaRPr lang="en-GB"/>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457200"/>
            <a:ext cx="8077200" cy="6555641"/>
          </a:xfrm>
          <a:prstGeom prst="rect">
            <a:avLst/>
          </a:prstGeom>
        </p:spPr>
        <p:txBody>
          <a:bodyPr wrap="square">
            <a:spAutoFit/>
          </a:bodyPr>
          <a:lstStyle/>
          <a:p>
            <a:r>
              <a:rPr lang="en-GB" sz="2800" b="1" dirty="0" smtClean="0"/>
              <a:t>You should now be able to work out how much it costs to run an electrical appliance as long as you know its power rating, the time you use it for, and the cost of electricity.  </a:t>
            </a:r>
            <a:r>
              <a:rPr lang="en-GB" sz="2800" b="1" i="1" dirty="0" smtClean="0"/>
              <a:t>Energy = power × time</a:t>
            </a:r>
            <a:r>
              <a:rPr lang="en-GB" sz="2800" b="1" dirty="0" smtClean="0"/>
              <a:t> can be used as long as power is in kW and time in hours. </a:t>
            </a:r>
          </a:p>
          <a:p>
            <a:endParaRPr lang="en-GB" sz="2800" b="1" dirty="0" smtClean="0"/>
          </a:p>
          <a:p>
            <a:r>
              <a:rPr lang="en-GB" sz="2800" b="1" dirty="0" smtClean="0"/>
              <a:t>The formula becomes:</a:t>
            </a:r>
          </a:p>
          <a:p>
            <a:r>
              <a:rPr lang="en-GB" sz="2800" b="1" i="1" dirty="0" smtClean="0"/>
              <a:t>Units used (kWh) = power (kW) × time (h)</a:t>
            </a:r>
          </a:p>
          <a:p>
            <a:endParaRPr lang="en-GB" sz="2800" b="1" dirty="0" smtClean="0"/>
          </a:p>
          <a:p>
            <a:r>
              <a:rPr lang="en-GB" sz="2800" b="1" dirty="0" smtClean="0"/>
              <a:t>e.g. A 2·5 kW kettle is used for 2 hours a week. Units cost £0·08 each. </a:t>
            </a:r>
            <a:br>
              <a:rPr lang="en-GB" sz="2800" b="1" dirty="0" smtClean="0"/>
            </a:br>
            <a:r>
              <a:rPr lang="en-GB" sz="2800" b="1" i="1" dirty="0" smtClean="0"/>
              <a:t>Units used = 2·5 kW × 2 h = 5 kWh</a:t>
            </a:r>
            <a:r>
              <a:rPr lang="en-GB" sz="2800" b="1" dirty="0" smtClean="0"/>
              <a:t> </a:t>
            </a:r>
            <a:br>
              <a:rPr lang="en-GB" sz="2800" b="1" dirty="0" smtClean="0"/>
            </a:br>
            <a:r>
              <a:rPr lang="en-GB" sz="2800" b="1" i="1" dirty="0" smtClean="0"/>
              <a:t>Total cost = units used × cost </a:t>
            </a:r>
            <a:br>
              <a:rPr lang="en-GB" sz="2800" b="1" i="1" dirty="0" smtClean="0"/>
            </a:br>
            <a:r>
              <a:rPr lang="en-GB" sz="2800" b="1" i="1" dirty="0" smtClean="0"/>
              <a:t>= 5 kWh × £0·08 </a:t>
            </a:r>
            <a:br>
              <a:rPr lang="en-GB" sz="2800" b="1" i="1" dirty="0" smtClean="0"/>
            </a:br>
            <a:r>
              <a:rPr lang="en-GB" sz="2800" b="1" i="1" dirty="0" smtClean="0"/>
              <a:t>= £0·40.</a:t>
            </a:r>
            <a:endParaRPr lang="en-GB" sz="2800"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 = current x  voltage</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74638"/>
            <a:ext cx="4419600" cy="1143000"/>
          </a:xfrm>
        </p:spPr>
        <p:txBody>
          <a:bodyPr>
            <a:normAutofit fontScale="90000"/>
          </a:bodyPr>
          <a:lstStyle/>
          <a:p>
            <a:r>
              <a:rPr lang="en-GB" dirty="0" smtClean="0"/>
              <a:t>Reducing energy use</a:t>
            </a:r>
            <a:endParaRPr lang="en-GB" dirty="0"/>
          </a:p>
        </p:txBody>
      </p:sp>
      <p:pic>
        <p:nvPicPr>
          <p:cNvPr id="57346" name="Picture 2" descr="http://www.tamesideinsulation.co.uk/Resources/OfferImagesSmall/2.jpg"/>
          <p:cNvPicPr>
            <a:picLocks noChangeAspect="1" noChangeArrowheads="1"/>
          </p:cNvPicPr>
          <p:nvPr/>
        </p:nvPicPr>
        <p:blipFill>
          <a:blip r:embed="rId2" cstate="print"/>
          <a:srcRect/>
          <a:stretch>
            <a:fillRect/>
          </a:stretch>
        </p:blipFill>
        <p:spPr bwMode="auto">
          <a:xfrm>
            <a:off x="228600" y="228600"/>
            <a:ext cx="4187213" cy="4076701"/>
          </a:xfrm>
          <a:prstGeom prst="rect">
            <a:avLst/>
          </a:prstGeom>
          <a:noFill/>
        </p:spPr>
      </p:pic>
      <p:graphicFrame>
        <p:nvGraphicFramePr>
          <p:cNvPr id="5" name="Table 4"/>
          <p:cNvGraphicFramePr>
            <a:graphicFrameLocks noGrp="1"/>
          </p:cNvGraphicFramePr>
          <p:nvPr/>
        </p:nvGraphicFramePr>
        <p:xfrm>
          <a:off x="0" y="4191000"/>
          <a:ext cx="9144000" cy="2427404"/>
        </p:xfrm>
        <a:graphic>
          <a:graphicData uri="http://schemas.openxmlformats.org/drawingml/2006/table">
            <a:tbl>
              <a:tblPr/>
              <a:tblGrid>
                <a:gridCol w="2819400"/>
                <a:gridCol w="1524000"/>
                <a:gridCol w="1905000"/>
                <a:gridCol w="1600200"/>
                <a:gridCol w="1295400"/>
              </a:tblGrid>
              <a:tr h="352185">
                <a:tc>
                  <a:txBody>
                    <a:bodyPr/>
                    <a:lstStyle/>
                    <a:p>
                      <a:r>
                        <a:rPr lang="en-GB" sz="1600" dirty="0">
                          <a:solidFill>
                            <a:srgbClr val="000000"/>
                          </a:solidFill>
                        </a:rPr>
                        <a:t> </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solidFill>
                            <a:srgbClr val="000000"/>
                          </a:solidFill>
                        </a:rPr>
                        <a:t>Annual savings</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solidFill>
                            <a:srgbClr val="000000"/>
                          </a:solidFill>
                        </a:rPr>
                        <a:t>Installed costs</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solidFill>
                            <a:srgbClr val="000000"/>
                          </a:solidFill>
                        </a:rPr>
                        <a:t>Pay back</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solidFill>
                            <a:srgbClr val="000000"/>
                          </a:solidFill>
                        </a:rPr>
                        <a:t>CO2 saving</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52185">
                <a:tc>
                  <a:txBody>
                    <a:bodyPr/>
                    <a:lstStyle/>
                    <a:p>
                      <a:r>
                        <a:rPr lang="en-GB" sz="1600">
                          <a:solidFill>
                            <a:srgbClr val="000000"/>
                          </a:solidFill>
                        </a:rPr>
                        <a:t>Roof insulation</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Around £205</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Around £250</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Around 1 yr</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1 tonne</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52185">
                <a:tc>
                  <a:txBody>
                    <a:bodyPr/>
                    <a:lstStyle/>
                    <a:p>
                      <a:r>
                        <a:rPr lang="en-GB" sz="1600">
                          <a:solidFill>
                            <a:srgbClr val="000000"/>
                          </a:solidFill>
                        </a:rPr>
                        <a:t>Cavity wall insulation</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Around £160</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Around £250</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Around 2 yrs</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800 kg</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509332">
                <a:tc>
                  <a:txBody>
                    <a:bodyPr/>
                    <a:lstStyle/>
                    <a:p>
                      <a:r>
                        <a:rPr lang="en-GB" sz="1600" dirty="0">
                          <a:solidFill>
                            <a:srgbClr val="000000"/>
                          </a:solidFill>
                        </a:rPr>
                        <a:t>Solid wall insulation - internal </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Around £75-100</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Around £650</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Around 6 yrs</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2.3 tonnes</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509332">
                <a:tc>
                  <a:txBody>
                    <a:bodyPr/>
                    <a:lstStyle/>
                    <a:p>
                      <a:r>
                        <a:rPr lang="en-GB" sz="1600">
                          <a:solidFill>
                            <a:srgbClr val="000000"/>
                          </a:solidFill>
                        </a:rPr>
                        <a:t>Solid wall insulation - external</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Around £500</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dirty="0"/>
                        <a:t>Around £3500-6000</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Around 11-15 yrs</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2.5 tonnes</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52185">
                <a:tc>
                  <a:txBody>
                    <a:bodyPr/>
                    <a:lstStyle/>
                    <a:p>
                      <a:r>
                        <a:rPr lang="en-GB" sz="1600">
                          <a:solidFill>
                            <a:srgbClr val="000000"/>
                          </a:solidFill>
                        </a:rPr>
                        <a:t>Hot water jacket</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Around £40</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Around £20</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a:t>Around 5 months</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sz="1600" dirty="0"/>
                        <a:t>200 kg</a:t>
                      </a:r>
                    </a:p>
                  </a:txBody>
                  <a:tcPr marL="17076" marR="17076" marT="17076" marB="170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Energy transfers</a:t>
            </a:r>
            <a:endParaRPr lang="en-GB" dirty="0"/>
          </a:p>
        </p:txBody>
      </p:sp>
      <p:pic>
        <p:nvPicPr>
          <p:cNvPr id="59394" name="Picture 2" descr="http://www.webanswers.com/post-images/B/BD/C830D0AC-F078-E522-68F9A8C75979AC92.gif"/>
          <p:cNvPicPr>
            <a:picLocks noChangeAspect="1" noChangeArrowheads="1"/>
          </p:cNvPicPr>
          <p:nvPr/>
        </p:nvPicPr>
        <p:blipFill>
          <a:blip r:embed="rId2" cstate="print"/>
          <a:srcRect/>
          <a:stretch>
            <a:fillRect/>
          </a:stretch>
        </p:blipFill>
        <p:spPr bwMode="auto">
          <a:xfrm>
            <a:off x="0" y="914400"/>
            <a:ext cx="9144000" cy="2474261"/>
          </a:xfrm>
          <a:prstGeom prst="rect">
            <a:avLst/>
          </a:prstGeom>
          <a:noFill/>
        </p:spPr>
      </p:pic>
      <p:pic>
        <p:nvPicPr>
          <p:cNvPr id="59396" name="Picture 4" descr="http://www.sankey-diagrams.com/wp-content/myfotos/o_sankey_054/ipod_energy_sankey.png"/>
          <p:cNvPicPr>
            <a:picLocks noChangeAspect="1" noChangeArrowheads="1"/>
          </p:cNvPicPr>
          <p:nvPr/>
        </p:nvPicPr>
        <p:blipFill>
          <a:blip r:embed="rId3" cstate="print"/>
          <a:srcRect/>
          <a:stretch>
            <a:fillRect/>
          </a:stretch>
        </p:blipFill>
        <p:spPr bwMode="auto">
          <a:xfrm>
            <a:off x="2411278" y="3581400"/>
            <a:ext cx="3818072" cy="32766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Efficiency</a:t>
            </a:r>
            <a:endParaRPr lang="en-GB" dirty="0"/>
          </a:p>
        </p:txBody>
      </p:sp>
      <p:pic>
        <p:nvPicPr>
          <p:cNvPr id="60418" name="Picture 2" descr="http://spaceflight.esa.int/impress/text/education/Images/Catalysis/Equation_042.png"/>
          <p:cNvPicPr>
            <a:picLocks noChangeAspect="1" noChangeArrowheads="1"/>
          </p:cNvPicPr>
          <p:nvPr/>
        </p:nvPicPr>
        <p:blipFill>
          <a:blip r:embed="rId2" cstate="print"/>
          <a:srcRect/>
          <a:stretch>
            <a:fillRect/>
          </a:stretch>
        </p:blipFill>
        <p:spPr bwMode="auto">
          <a:xfrm>
            <a:off x="304800" y="2667000"/>
            <a:ext cx="8533800" cy="3581401"/>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Heat loss from objects of different colours</a:t>
            </a:r>
            <a:endParaRPr lang="en-GB" dirty="0"/>
          </a:p>
        </p:txBody>
      </p:sp>
      <p:pic>
        <p:nvPicPr>
          <p:cNvPr id="61442" name="Picture 2" descr="http://t0.gstatic.com/images?q=tbn:ANd9GcTrFzjS_PWs6LmTuhDyXoelmydbd74yHDlK4cwrzw25Qv5KPxOG0PQKSKoP"/>
          <p:cNvPicPr>
            <a:picLocks noChangeAspect="1" noChangeArrowheads="1"/>
          </p:cNvPicPr>
          <p:nvPr/>
        </p:nvPicPr>
        <p:blipFill>
          <a:blip r:embed="rId2" cstate="print"/>
          <a:srcRect/>
          <a:stretch>
            <a:fillRect/>
          </a:stretch>
        </p:blipFill>
        <p:spPr bwMode="auto">
          <a:xfrm>
            <a:off x="1981200" y="1981200"/>
            <a:ext cx="5334000" cy="4463143"/>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Earths Temperature</a:t>
            </a:r>
            <a:endParaRPr lang="en-GB" dirty="0"/>
          </a:p>
        </p:txBody>
      </p:sp>
      <p:pic>
        <p:nvPicPr>
          <p:cNvPr id="62466" name="Picture 2" descr="http://zolushka4earth.files.wordpress.com/2010/08/radiation-form-sun-and-earth.jpg"/>
          <p:cNvPicPr>
            <a:picLocks noChangeAspect="1" noChangeArrowheads="1"/>
          </p:cNvPicPr>
          <p:nvPr/>
        </p:nvPicPr>
        <p:blipFill>
          <a:blip r:embed="rId2" cstate="print"/>
          <a:srcRect/>
          <a:stretch>
            <a:fillRect/>
          </a:stretch>
        </p:blipFill>
        <p:spPr bwMode="auto">
          <a:xfrm>
            <a:off x="0" y="1359407"/>
            <a:ext cx="8534400" cy="5498593"/>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205656" y="-137127"/>
            <a:ext cx="8481144" cy="7129505"/>
          </a:xfrm>
          <a:prstGeom prst="rect">
            <a:avLst/>
          </a:prstGeom>
          <a:solidFill>
            <a:srgbClr val="FFFFFF"/>
          </a:solidFill>
          <a:ln w="9525">
            <a:noFill/>
            <a:miter lim="800000"/>
            <a:headEnd/>
            <a:tailEnd/>
          </a:ln>
          <a:effectLst/>
        </p:spPr>
        <p:txBody>
          <a:bodyPr vert="horz" wrap="square" lIns="0" tIns="34914"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1. What does refract mean?</a:t>
            </a: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Light rays are absorbed as they pass into a different medium</a:t>
            </a:r>
            <a:br>
              <a:rPr kumimoji="0" lang="en-US" sz="1800" b="0" i="0" u="none" strike="noStrike" cap="none" normalizeH="0" baseline="0" dirty="0" smtClean="0">
                <a:ln>
                  <a:noFill/>
                </a:ln>
                <a:solidFill>
                  <a:schemeClr val="tx1"/>
                </a:solidFill>
                <a:effectLst/>
                <a:latin typeface="Arial" pitchFamily="34" charset="0"/>
              </a:rPr>
            </a:br>
            <a:r>
              <a:rPr kumimoji="0" lang="en-US" sz="1800" b="0" i="0" u="none" strike="noStrike" cap="none" normalizeH="0" baseline="0" dirty="0" smtClean="0">
                <a:ln>
                  <a:noFill/>
                </a:ln>
                <a:solidFill>
                  <a:schemeClr val="tx1"/>
                </a:solidFill>
                <a:effectLst/>
                <a:latin typeface="Arial" pitchFamily="34" charset="0"/>
              </a:rPr>
              <a:t>Light rays bounce back as they pass into a different medium</a:t>
            </a:r>
            <a:br>
              <a:rPr kumimoji="0" lang="en-US" sz="1800" b="0" i="0" u="none" strike="noStrike" cap="none" normalizeH="0" baseline="0" dirty="0" smtClean="0">
                <a:ln>
                  <a:noFill/>
                </a:ln>
                <a:solidFill>
                  <a:schemeClr val="tx1"/>
                </a:solidFill>
                <a:effectLst/>
                <a:latin typeface="Arial" pitchFamily="34" charset="0"/>
              </a:rPr>
            </a:br>
            <a:r>
              <a:rPr kumimoji="0" lang="en-US" sz="1800" b="0" i="0" u="none" strike="noStrike" cap="none" normalizeH="0" baseline="0" dirty="0" smtClean="0">
                <a:ln>
                  <a:noFill/>
                </a:ln>
                <a:solidFill>
                  <a:schemeClr val="tx1"/>
                </a:solidFill>
                <a:effectLst/>
                <a:latin typeface="Arial" pitchFamily="34" charset="0"/>
              </a:rPr>
              <a:t>Light rays change direction as they pass into a different medium</a:t>
            </a:r>
            <a:br>
              <a:rPr kumimoji="0" lang="en-US" sz="1800" b="0" i="0" u="none" strike="noStrike" cap="none" normalizeH="0" baseline="0" dirty="0" smtClean="0">
                <a:ln>
                  <a:noFill/>
                </a:ln>
                <a:solidFill>
                  <a:schemeClr val="tx1"/>
                </a:solidFill>
                <a:effectLst/>
                <a:latin typeface="Arial" pitchFamily="34" charset="0"/>
              </a:rPr>
            </a:b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2. Which way do light rays bend through a convex lens?</a:t>
            </a: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Together at a converging point</a:t>
            </a:r>
            <a:br>
              <a:rPr kumimoji="0" lang="en-US" sz="1800" b="0" i="0" u="none" strike="noStrike" cap="none" normalizeH="0" baseline="0" dirty="0" smtClean="0">
                <a:ln>
                  <a:noFill/>
                </a:ln>
                <a:solidFill>
                  <a:schemeClr val="tx1"/>
                </a:solidFill>
                <a:effectLst/>
                <a:latin typeface="Arial" pitchFamily="34" charset="0"/>
              </a:rPr>
            </a:br>
            <a:r>
              <a:rPr kumimoji="0" lang="en-US" sz="1800" b="0" i="0" u="none" strike="noStrike" cap="none" normalizeH="0" baseline="0" dirty="0" smtClean="0">
                <a:ln>
                  <a:noFill/>
                </a:ln>
                <a:solidFill>
                  <a:schemeClr val="tx1"/>
                </a:solidFill>
                <a:effectLst/>
                <a:latin typeface="Arial" pitchFamily="34" charset="0"/>
              </a:rPr>
              <a:t>Away from each other - they diverge</a:t>
            </a:r>
            <a:br>
              <a:rPr kumimoji="0" lang="en-US" sz="1800" b="0" i="0" u="none" strike="noStrike" cap="none" normalizeH="0" baseline="0" dirty="0" smtClean="0">
                <a:ln>
                  <a:noFill/>
                </a:ln>
                <a:solidFill>
                  <a:schemeClr val="tx1"/>
                </a:solidFill>
                <a:effectLst/>
                <a:latin typeface="Arial" pitchFamily="34" charset="0"/>
              </a:rPr>
            </a:br>
            <a:r>
              <a:rPr kumimoji="0" lang="en-US" sz="1800" b="0" i="0" u="none" strike="noStrike" cap="none" normalizeH="0" baseline="0" dirty="0" smtClean="0">
                <a:ln>
                  <a:noFill/>
                </a:ln>
                <a:solidFill>
                  <a:schemeClr val="tx1"/>
                </a:solidFill>
                <a:effectLst/>
                <a:latin typeface="Arial" pitchFamily="34" charset="0"/>
              </a:rPr>
              <a:t>They do not pass through, they bounce back</a:t>
            </a:r>
            <a:br>
              <a:rPr kumimoji="0" lang="en-US" sz="1800" b="0" i="0" u="none" strike="noStrike" cap="none" normalizeH="0" baseline="0" dirty="0" smtClean="0">
                <a:ln>
                  <a:noFill/>
                </a:ln>
                <a:solidFill>
                  <a:schemeClr val="tx1"/>
                </a:solidFill>
                <a:effectLst/>
                <a:latin typeface="Arial" pitchFamily="34" charset="0"/>
              </a:rPr>
            </a:b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3. Who developed the heliocentric model of the universe?</a:t>
            </a: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Galileo</a:t>
            </a:r>
            <a:br>
              <a:rPr kumimoji="0" lang="en-US" sz="1800" b="0" i="0" u="none" strike="noStrike" cap="none" normalizeH="0" baseline="0" dirty="0" smtClean="0">
                <a:ln>
                  <a:noFill/>
                </a:ln>
                <a:solidFill>
                  <a:schemeClr val="tx1"/>
                </a:solidFill>
                <a:effectLst/>
                <a:latin typeface="Arial" pitchFamily="34" charset="0"/>
              </a:rPr>
            </a:br>
            <a:r>
              <a:rPr kumimoji="0" lang="en-US" sz="1800" b="0" i="0" u="none" strike="noStrike" cap="none" normalizeH="0" baseline="0" dirty="0" smtClean="0">
                <a:ln>
                  <a:noFill/>
                </a:ln>
                <a:solidFill>
                  <a:schemeClr val="tx1"/>
                </a:solidFill>
                <a:effectLst/>
                <a:latin typeface="Arial" pitchFamily="34" charset="0"/>
              </a:rPr>
              <a:t>Copernicus</a:t>
            </a:r>
            <a:br>
              <a:rPr kumimoji="0" lang="en-US" sz="1800" b="0" i="0" u="none" strike="noStrike" cap="none" normalizeH="0" baseline="0" dirty="0" smtClean="0">
                <a:ln>
                  <a:noFill/>
                </a:ln>
                <a:solidFill>
                  <a:schemeClr val="tx1"/>
                </a:solidFill>
                <a:effectLst/>
                <a:latin typeface="Arial" pitchFamily="34" charset="0"/>
              </a:rPr>
            </a:br>
            <a:r>
              <a:rPr kumimoji="0" lang="en-US" sz="1800" b="0" i="0" u="none" strike="noStrike" cap="none" normalizeH="0" baseline="0" dirty="0" smtClean="0">
                <a:ln>
                  <a:noFill/>
                </a:ln>
                <a:solidFill>
                  <a:schemeClr val="tx1"/>
                </a:solidFill>
                <a:effectLst/>
                <a:latin typeface="Arial" pitchFamily="34" charset="0"/>
              </a:rPr>
              <a:t>Ritter</a:t>
            </a:r>
            <a:br>
              <a:rPr kumimoji="0" lang="en-US" sz="1800" b="0" i="0" u="none" strike="noStrike" cap="none" normalizeH="0" baseline="0" dirty="0" smtClean="0">
                <a:ln>
                  <a:noFill/>
                </a:ln>
                <a:solidFill>
                  <a:schemeClr val="tx1"/>
                </a:solidFill>
                <a:effectLst/>
                <a:latin typeface="Arial" pitchFamily="34" charset="0"/>
              </a:rPr>
            </a:b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4. If an object was 2 focal lengths in front of a lens, how would the image appear?</a:t>
            </a: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The image would be inverted</a:t>
            </a:r>
            <a:br>
              <a:rPr kumimoji="0" lang="en-US" sz="1800" b="0" i="0" u="none" strike="noStrike" cap="none" normalizeH="0" baseline="0" dirty="0" smtClean="0">
                <a:ln>
                  <a:noFill/>
                </a:ln>
                <a:solidFill>
                  <a:schemeClr val="tx1"/>
                </a:solidFill>
                <a:effectLst/>
                <a:latin typeface="Arial" pitchFamily="34" charset="0"/>
              </a:rPr>
            </a:br>
            <a:r>
              <a:rPr kumimoji="0" lang="en-US" sz="1800" b="0" i="0" u="none" strike="noStrike" cap="none" normalizeH="0" baseline="0" dirty="0" smtClean="0">
                <a:ln>
                  <a:noFill/>
                </a:ln>
                <a:solidFill>
                  <a:schemeClr val="tx1"/>
                </a:solidFill>
                <a:effectLst/>
                <a:latin typeface="Arial" pitchFamily="34" charset="0"/>
              </a:rPr>
              <a:t>The image would be bigger</a:t>
            </a:r>
            <a:br>
              <a:rPr kumimoji="0" lang="en-US" sz="1800" b="0" i="0" u="none" strike="noStrike" cap="none" normalizeH="0" baseline="0" dirty="0" smtClean="0">
                <a:ln>
                  <a:noFill/>
                </a:ln>
                <a:solidFill>
                  <a:schemeClr val="tx1"/>
                </a:solidFill>
                <a:effectLst/>
                <a:latin typeface="Arial" pitchFamily="34" charset="0"/>
              </a:rPr>
            </a:br>
            <a:r>
              <a:rPr kumimoji="0" lang="en-US" sz="1800" b="0" i="0" u="none" strike="noStrike" cap="none" normalizeH="0" baseline="0" dirty="0" smtClean="0">
                <a:ln>
                  <a:noFill/>
                </a:ln>
                <a:solidFill>
                  <a:schemeClr val="tx1"/>
                </a:solidFill>
                <a:effectLst/>
                <a:latin typeface="Arial" pitchFamily="34" charset="0"/>
              </a:rPr>
              <a:t>The image would appear further away than 2 focal lengths</a:t>
            </a:r>
            <a:br>
              <a:rPr kumimoji="0" lang="en-US" sz="1800" b="0" i="0" u="none" strike="noStrike" cap="none" normalizeH="0" baseline="0" dirty="0" smtClean="0">
                <a:ln>
                  <a:noFill/>
                </a:ln>
                <a:solidFill>
                  <a:schemeClr val="tx1"/>
                </a:solidFill>
                <a:effectLst/>
                <a:latin typeface="Arial" pitchFamily="34" charset="0"/>
              </a:rPr>
            </a:b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5. What type of lenses are used in telescopes?</a:t>
            </a: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Converging</a:t>
            </a:r>
            <a:br>
              <a:rPr kumimoji="0" lang="en-US" sz="1800" b="0" i="0" u="none" strike="noStrike" cap="none" normalizeH="0" baseline="0" dirty="0" smtClean="0">
                <a:ln>
                  <a:noFill/>
                </a:ln>
                <a:solidFill>
                  <a:schemeClr val="tx1"/>
                </a:solidFill>
                <a:effectLst/>
                <a:latin typeface="Arial" pitchFamily="34" charset="0"/>
              </a:rPr>
            </a:br>
            <a:r>
              <a:rPr kumimoji="0" lang="en-US" sz="1800" b="0" i="0" u="none" strike="noStrike" cap="none" normalizeH="0" baseline="0" dirty="0" smtClean="0">
                <a:ln>
                  <a:noFill/>
                </a:ln>
                <a:solidFill>
                  <a:schemeClr val="tx1"/>
                </a:solidFill>
                <a:effectLst/>
                <a:latin typeface="Arial" pitchFamily="34" charset="0"/>
              </a:rPr>
              <a:t>Diverging</a:t>
            </a:r>
            <a:br>
              <a:rPr kumimoji="0" lang="en-US" sz="1800" b="0" i="0" u="none" strike="noStrike" cap="none" normalizeH="0" baseline="0" dirty="0" smtClean="0">
                <a:ln>
                  <a:noFill/>
                </a:ln>
                <a:solidFill>
                  <a:schemeClr val="tx1"/>
                </a:solidFill>
                <a:effectLst/>
                <a:latin typeface="Arial" pitchFamily="34" charset="0"/>
              </a:rPr>
            </a:br>
            <a:r>
              <a:rPr kumimoji="0" lang="en-US" sz="1800" b="0" i="0" u="none" strike="noStrike" cap="none" normalizeH="0" baseline="0" dirty="0" smtClean="0">
                <a:ln>
                  <a:noFill/>
                </a:ln>
                <a:solidFill>
                  <a:schemeClr val="tx1"/>
                </a:solidFill>
                <a:effectLst/>
                <a:latin typeface="Arial" pitchFamily="34" charset="0"/>
              </a:rPr>
              <a:t>Lenses aren't used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ontrols>
      <p:control spid="68610" name="DefaultOcx" r:id="rId2" imgW="1371600" imgH="304920"/>
      <p:control spid="68611" name="HTMLOption1" r:id="rId3" imgW="1371600" imgH="304920"/>
      <p:control spid="68612" name="HTMLOption2" r:id="rId4" imgW="1371600" imgH="304920"/>
      <p:control spid="68613" name="HTMLOption3" r:id="rId5" imgW="1371600" imgH="304920"/>
      <p:control spid="68614" name="HTMLOption4" r:id="rId6" imgW="1371600" imgH="304920"/>
      <p:control spid="68615" name="HTMLOption5" r:id="rId7" imgW="1371600" imgH="304920"/>
      <p:control spid="68616" name="HTMLOption6" r:id="rId8" imgW="1371600" imgH="304920"/>
      <p:control spid="68617" name="HTMLOption7" r:id="rId9" imgW="1371600" imgH="304920"/>
      <p:control spid="68618" name="HTMLOption8" r:id="rId10" imgW="1371600" imgH="304920"/>
      <p:control spid="68619" name="HTMLOption9" r:id="rId11" imgW="1371600" imgH="304920"/>
      <p:control spid="68620" name="HTMLOption10" r:id="rId12" imgW="1371600" imgH="304920"/>
      <p:control spid="68621" name="HTMLOption11" r:id="rId13" imgW="1371600" imgH="304920"/>
      <p:control spid="68622" name="HTMLOption12" r:id="rId14" imgW="1371600" imgH="304920"/>
      <p:control spid="68623" name="HTMLOption13" r:id="rId15" imgW="1371600" imgH="304920"/>
      <p:control spid="68624" name="HTMLOption14" r:id="rId16" imgW="1371600" imgH="304920"/>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Waves</a:t>
            </a:r>
            <a:endParaRPr lang="en-GB" dirty="0"/>
          </a:p>
        </p:txBody>
      </p:sp>
      <p:pic>
        <p:nvPicPr>
          <p:cNvPr id="18434" name="Picture 2" descr="http://eesc.columbia.edu/courses/ees/slides/climate/wave_props.gif"/>
          <p:cNvPicPr>
            <a:picLocks noChangeAspect="1" noChangeArrowheads="1"/>
          </p:cNvPicPr>
          <p:nvPr/>
        </p:nvPicPr>
        <p:blipFill>
          <a:blip r:embed="rId2" cstate="print"/>
          <a:srcRect/>
          <a:stretch>
            <a:fillRect/>
          </a:stretch>
        </p:blipFill>
        <p:spPr bwMode="auto">
          <a:xfrm>
            <a:off x="1143000" y="1748249"/>
            <a:ext cx="7086600" cy="51097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0" y="35385"/>
            <a:ext cx="9144000" cy="6406230"/>
          </a:xfrm>
          <a:prstGeom prst="rect">
            <a:avLst/>
          </a:prstGeom>
          <a:solidFill>
            <a:srgbClr val="FFFFFF"/>
          </a:solidFill>
          <a:ln w="9525">
            <a:noFill/>
            <a:miter lim="800000"/>
            <a:headEnd/>
            <a:tailEnd/>
          </a:ln>
          <a:effectLst/>
        </p:spPr>
        <p:txBody>
          <a:bodyPr vert="horz" wrap="square" lIns="0" tIns="3491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1. Which of the following are longitudinal waves?</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Microwaves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Light</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Sound</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2. What is the frequency of a wave?</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The height of the wave</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The distance from a point on a wave to the same point on the next wave</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The number of waves passing a point every second</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3. If a wave had a wavelength of 5m and a frequency of 100Hz, what is its wave speed?</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500 </a:t>
            </a:r>
            <a:r>
              <a:rPr kumimoji="0" lang="en-US" b="0" i="0" u="none" strike="noStrike" cap="none" normalizeH="0" baseline="0" dirty="0" err="1" smtClean="0">
                <a:ln>
                  <a:noFill/>
                </a:ln>
                <a:solidFill>
                  <a:srgbClr val="333333"/>
                </a:solidFill>
                <a:effectLst/>
                <a:latin typeface="Verdana" pitchFamily="34" charset="0"/>
              </a:rPr>
              <a:t>metres</a:t>
            </a:r>
            <a:r>
              <a:rPr kumimoji="0" lang="en-US" b="0" i="0" u="none" strike="noStrike" cap="none" normalizeH="0" baseline="0" dirty="0" smtClean="0">
                <a:ln>
                  <a:noFill/>
                </a:ln>
                <a:solidFill>
                  <a:srgbClr val="333333"/>
                </a:solidFill>
                <a:effectLst/>
                <a:latin typeface="Verdana" pitchFamily="34" charset="0"/>
              </a:rPr>
              <a:t> per second</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20 </a:t>
            </a:r>
            <a:r>
              <a:rPr kumimoji="0" lang="en-US" b="0" i="0" u="none" strike="noStrike" cap="none" normalizeH="0" baseline="0" dirty="0" err="1" smtClean="0">
                <a:ln>
                  <a:noFill/>
                </a:ln>
                <a:solidFill>
                  <a:srgbClr val="333333"/>
                </a:solidFill>
                <a:effectLst/>
                <a:latin typeface="Verdana" pitchFamily="34" charset="0"/>
              </a:rPr>
              <a:t>metres</a:t>
            </a:r>
            <a:r>
              <a:rPr kumimoji="0" lang="en-US" b="0" i="0" u="none" strike="noStrike" cap="none" normalizeH="0" baseline="0" dirty="0" smtClean="0">
                <a:ln>
                  <a:noFill/>
                </a:ln>
                <a:solidFill>
                  <a:srgbClr val="333333"/>
                </a:solidFill>
                <a:effectLst/>
                <a:latin typeface="Verdana" pitchFamily="34" charset="0"/>
              </a:rPr>
              <a:t> per second</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0.5 </a:t>
            </a:r>
            <a:r>
              <a:rPr kumimoji="0" lang="en-US" b="0" i="0" u="none" strike="noStrike" cap="none" normalizeH="0" baseline="0" dirty="0" err="1" smtClean="0">
                <a:ln>
                  <a:noFill/>
                </a:ln>
                <a:solidFill>
                  <a:srgbClr val="333333"/>
                </a:solidFill>
                <a:effectLst/>
                <a:latin typeface="Verdana" pitchFamily="34" charset="0"/>
              </a:rPr>
              <a:t>metres</a:t>
            </a:r>
            <a:r>
              <a:rPr kumimoji="0" lang="en-US" b="0" i="0" u="none" strike="noStrike" cap="none" normalizeH="0" baseline="0" dirty="0" smtClean="0">
                <a:ln>
                  <a:noFill/>
                </a:ln>
                <a:solidFill>
                  <a:srgbClr val="333333"/>
                </a:solidFill>
                <a:effectLst/>
                <a:latin typeface="Verdana" pitchFamily="34" charset="0"/>
              </a:rPr>
              <a:t> per second</a:t>
            </a:r>
            <a:br>
              <a:rPr kumimoji="0" lang="en-US" b="0" i="0" u="none" strike="noStrike" cap="none" normalizeH="0" baseline="0" dirty="0" smtClean="0">
                <a:ln>
                  <a:noFill/>
                </a:ln>
                <a:solidFill>
                  <a:srgbClr val="333333"/>
                </a:solidFill>
                <a:effectLst/>
                <a:latin typeface="Verdana" pitchFamily="34" charset="0"/>
              </a:rPr>
            </a:br>
            <a:endParaRPr kumimoji="0" lang="en-US"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Verdana" pitchFamily="34" charset="0"/>
              </a:rPr>
              <a:t>4. What does the angle of incidence equal in a reflection from a plane mirror?</a:t>
            </a:r>
          </a:p>
          <a:p>
            <a:pPr marL="457200" marR="0" lvl="1" indent="-45720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Verdana" pitchFamily="34" charset="0"/>
              </a:rPr>
              <a:t>90 degrees</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Any angle</a:t>
            </a:r>
            <a:br>
              <a:rPr kumimoji="0" lang="en-US" b="0" i="0" u="none" strike="noStrike" cap="none" normalizeH="0" baseline="0" dirty="0" smtClean="0">
                <a:ln>
                  <a:noFill/>
                </a:ln>
                <a:solidFill>
                  <a:srgbClr val="333333"/>
                </a:solidFill>
                <a:effectLst/>
                <a:latin typeface="Verdana" pitchFamily="34" charset="0"/>
              </a:rPr>
            </a:br>
            <a:r>
              <a:rPr kumimoji="0" lang="en-US" b="0" i="0" u="none" strike="noStrike" cap="none" normalizeH="0" baseline="0" dirty="0" smtClean="0">
                <a:ln>
                  <a:noFill/>
                </a:ln>
                <a:solidFill>
                  <a:srgbClr val="333333"/>
                </a:solidFill>
                <a:effectLst/>
                <a:latin typeface="Verdana" pitchFamily="34" charset="0"/>
              </a:rPr>
              <a:t>The angle of reflection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ontrols>
      <p:control spid="69634" name="DefaultOcx" r:id="rId2" imgW="1371600" imgH="304920"/>
      <p:control spid="69635" name="HTMLOption1" r:id="rId3" imgW="1371600" imgH="304920"/>
      <p:control spid="69636" name="HTMLOption2" r:id="rId4" imgW="1371600" imgH="304920"/>
      <p:control spid="69637" name="HTMLOption3" r:id="rId5" imgW="1371600" imgH="304920"/>
      <p:control spid="69638" name="HTMLOption4" r:id="rId6" imgW="1371600" imgH="304920"/>
      <p:control spid="69639" name="HTMLOption5" r:id="rId7" imgW="1371600" imgH="304920"/>
      <p:control spid="69640" name="HTMLOption6" r:id="rId8" imgW="1371600" imgH="304920"/>
      <p:control spid="69641" name="HTMLOption7" r:id="rId9" imgW="1371600" imgH="304920"/>
      <p:control spid="69642" name="HTMLOption8" r:id="rId10" imgW="1371600" imgH="304920"/>
      <p:control spid="69643" name="HTMLOption9" r:id="rId11" imgW="1371600" imgH="304920"/>
    </p:controls>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969</Words>
  <Application>Microsoft Office PowerPoint</Application>
  <PresentationFormat>On-screen Show (4:3)</PresentationFormat>
  <Paragraphs>295</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Slide 1</vt:lpstr>
      <vt:lpstr>Slide 2</vt:lpstr>
      <vt:lpstr>Refraction</vt:lpstr>
      <vt:lpstr>Refraction in lenses</vt:lpstr>
      <vt:lpstr>Refracting telescope – real image</vt:lpstr>
      <vt:lpstr>Reflecting telescope – virtual image</vt:lpstr>
      <vt:lpstr>Slide 7</vt:lpstr>
      <vt:lpstr>Waves</vt:lpstr>
      <vt:lpstr>Slide 9</vt:lpstr>
      <vt:lpstr>Wave equation</vt:lpstr>
      <vt:lpstr>Slide 11</vt:lpstr>
      <vt:lpstr>Electromagnetic spectrum</vt:lpstr>
      <vt:lpstr>Electromagnetic dangers</vt:lpstr>
      <vt:lpstr>Slide 14</vt:lpstr>
      <vt:lpstr>Slide 15</vt:lpstr>
      <vt:lpstr>Dangers</vt:lpstr>
      <vt:lpstr>Electromagnetic radiation uses</vt:lpstr>
      <vt:lpstr>Ionising radiation</vt:lpstr>
      <vt:lpstr>The universe</vt:lpstr>
      <vt:lpstr>Spectrometers</vt:lpstr>
      <vt:lpstr>Slide 21</vt:lpstr>
      <vt:lpstr>Slide 22</vt:lpstr>
      <vt:lpstr>Slide 23</vt:lpstr>
      <vt:lpstr>Exploring the universe</vt:lpstr>
      <vt:lpstr>Infrared</vt:lpstr>
      <vt:lpstr>Top picture UV - bottom visible light – same image</vt:lpstr>
      <vt:lpstr>X-ray</vt:lpstr>
      <vt:lpstr>Gamma ray</vt:lpstr>
      <vt:lpstr>Alien life? The Viking Lander on Mars</vt:lpstr>
      <vt:lpstr>The 2 voyager probes</vt:lpstr>
      <vt:lpstr>The voyager message to aliens</vt:lpstr>
      <vt:lpstr>SETI – Search for extraterrestrial inteligence</vt:lpstr>
      <vt:lpstr>SETI listens to space</vt:lpstr>
      <vt:lpstr>Slide 34</vt:lpstr>
      <vt:lpstr>Slide 35</vt:lpstr>
      <vt:lpstr>Life cycles of stars</vt:lpstr>
      <vt:lpstr>Slide 37</vt:lpstr>
      <vt:lpstr>Slide 38</vt:lpstr>
      <vt:lpstr>Slide 39</vt:lpstr>
      <vt:lpstr>Theories of the universe</vt:lpstr>
      <vt:lpstr>Evidence for the big bang – red shift</vt:lpstr>
      <vt:lpstr>Evidence for the Big Bang – the CMB</vt:lpstr>
      <vt:lpstr>Slide 43</vt:lpstr>
      <vt:lpstr>Slide 44</vt:lpstr>
      <vt:lpstr>Infrasound and ultrasound</vt:lpstr>
      <vt:lpstr>Slide 46</vt:lpstr>
      <vt:lpstr>Uses of ultrasound</vt:lpstr>
      <vt:lpstr>Seismic waves</vt:lpstr>
      <vt:lpstr>Slide 49</vt:lpstr>
      <vt:lpstr>Slide 50</vt:lpstr>
      <vt:lpstr>Slide 51</vt:lpstr>
      <vt:lpstr>Earthquakes</vt:lpstr>
      <vt:lpstr>Locating earthquakes</vt:lpstr>
      <vt:lpstr>Renewable resources for electricity</vt:lpstr>
      <vt:lpstr>Non-renewable energy resources</vt:lpstr>
      <vt:lpstr>Generating Electricity</vt:lpstr>
      <vt:lpstr>Transmitting electricity</vt:lpstr>
      <vt:lpstr>Transformers</vt:lpstr>
      <vt:lpstr>Slide 59</vt:lpstr>
      <vt:lpstr>Elelctrical power</vt:lpstr>
      <vt:lpstr>Slide 61</vt:lpstr>
      <vt:lpstr>Power = current x  voltage</vt:lpstr>
      <vt:lpstr>Reducing energy use</vt:lpstr>
      <vt:lpstr>Energy transfers</vt:lpstr>
      <vt:lpstr>Energy Efficiency</vt:lpstr>
      <vt:lpstr>Heat loss from objects of different colours</vt:lpstr>
      <vt:lpstr>Earths Temperature</vt:lpstr>
      <vt:lpstr>Slide 68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Kathy</cp:lastModifiedBy>
  <cp:revision>52</cp:revision>
  <dcterms:created xsi:type="dcterms:W3CDTF">2006-08-16T00:00:00Z</dcterms:created>
  <dcterms:modified xsi:type="dcterms:W3CDTF">2012-05-11T14:25:50Z</dcterms:modified>
</cp:coreProperties>
</file>