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3" r:id="rId11"/>
    <p:sldId id="269" r:id="rId12"/>
    <p:sldId id="272" r:id="rId13"/>
    <p:sldId id="264" r:id="rId14"/>
    <p:sldId id="273" r:id="rId15"/>
    <p:sldId id="274" r:id="rId16"/>
    <p:sldId id="265" r:id="rId17"/>
    <p:sldId id="266" r:id="rId18"/>
    <p:sldId id="275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2D4F-B9D6-4788-A010-87B1C8ECEEB9}" type="datetimeFigureOut">
              <a:rPr lang="en-GB" smtClean="0"/>
              <a:pPr/>
              <a:t>28/07/2011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05A1-3D15-4BF3-B913-A4EAD75378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7 Gravity and Space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04664"/>
            <a:ext cx="84818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Ptolemy's  outstanding contribution was to develop a mathematical model of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Solar System which could be used to calculate planet positions. He put the Earth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cs typeface="Arial" charset="0"/>
              </a:rPr>
              <a:t>at the centre, but realized that the planets did not simply orbit the Earth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1736"/>
            <a:ext cx="4824536" cy="48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Copernicus put the Sun at the centre, planets and stars orbit around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5976664" cy="51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en-GB" dirty="0" smtClean="0"/>
              <a:t>Newton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en-GB" dirty="0" smtClean="0"/>
              <a:t>Newton recognized that other planets had moons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68"/>
            <a:ext cx="4932040" cy="684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ideas about the universe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5"/>
            <a:ext cx="432865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8814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live on a small planet, orbiting a smallish star, towards the edge of a spiral galaxy of stars</a:t>
            </a:r>
          </a:p>
          <a:p>
            <a:r>
              <a:rPr lang="en-GB" dirty="0" smtClean="0"/>
              <a:t>w</a:t>
            </a:r>
            <a:r>
              <a:rPr lang="en-GB" dirty="0" smtClean="0"/>
              <a:t>e call the Milky Way.  There are billions of stars within the Milky way.  There are</a:t>
            </a:r>
          </a:p>
          <a:p>
            <a:r>
              <a:rPr lang="en-GB" dirty="0" smtClean="0"/>
              <a:t>b</a:t>
            </a:r>
            <a:r>
              <a:rPr lang="en-GB" dirty="0" smtClean="0"/>
              <a:t>illions and billions of galaxies, some bigger, some smaller than ours.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780928"/>
            <a:ext cx="288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spiral galaxy – like our own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60792"/>
            <a:ext cx="3528392" cy="35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2708920"/>
            <a:ext cx="3915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a view of a tiny section of the sky</a:t>
            </a:r>
          </a:p>
          <a:p>
            <a:r>
              <a:rPr lang="en-GB" dirty="0" smtClean="0"/>
              <a:t>s</a:t>
            </a:r>
            <a:r>
              <a:rPr lang="en-GB" dirty="0" smtClean="0"/>
              <a:t>howing hundreds of galaxies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expanding Universe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11695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340768"/>
            <a:ext cx="780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speed and direction of galaxies can be measured using light.  It show that the</a:t>
            </a:r>
          </a:p>
          <a:p>
            <a:r>
              <a:rPr lang="en-GB" dirty="0" smtClean="0"/>
              <a:t>Universe is expanding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</a:t>
            </a:r>
            <a:r>
              <a:rPr lang="en-GB" dirty="0" smtClean="0"/>
              <a:t>B</a:t>
            </a:r>
            <a:r>
              <a:rPr lang="en-GB" dirty="0" smtClean="0"/>
              <a:t>ang Theory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803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the universe is expanding now, it must have been smaller in the past</a:t>
            </a:r>
          </a:p>
          <a:p>
            <a:r>
              <a:rPr lang="en-GB" dirty="0" smtClean="0"/>
              <a:t>So at the beginning it must have been very, very small and then expanded outwards</a:t>
            </a:r>
          </a:p>
          <a:p>
            <a:r>
              <a:rPr lang="en-GB" dirty="0" smtClean="0"/>
              <a:t>v</a:t>
            </a:r>
            <a:r>
              <a:rPr lang="en-GB" dirty="0" smtClean="0"/>
              <a:t>ery quickly – the big bang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40969"/>
            <a:ext cx="4824536" cy="41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Aliens</a:t>
            </a:r>
            <a:endParaRPr lang="en-GB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15518"/>
            <a:ext cx="6804248" cy="46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8548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have found planets orbiting other stars – they may have life on them, but that life will</a:t>
            </a:r>
          </a:p>
          <a:p>
            <a:r>
              <a:rPr lang="en-GB" dirty="0" smtClean="0"/>
              <a:t>b</a:t>
            </a:r>
            <a:r>
              <a:rPr lang="en-GB" dirty="0" smtClean="0"/>
              <a:t>e adapted to the environment of that planet and may not be like 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pull of gravity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2077870"/>
            <a:ext cx="6228184" cy="47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Satellites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7928"/>
            <a:ext cx="5220072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6136" y="1772816"/>
            <a:ext cx="33393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put a satellite into orbit</a:t>
            </a:r>
          </a:p>
          <a:p>
            <a:r>
              <a:rPr lang="en-GB" dirty="0" smtClean="0"/>
              <a:t>Get it high above the atmosphere</a:t>
            </a:r>
          </a:p>
          <a:p>
            <a:r>
              <a:rPr lang="en-GB" dirty="0" smtClean="0"/>
              <a:t>Give it forward thrust</a:t>
            </a:r>
          </a:p>
          <a:p>
            <a:r>
              <a:rPr lang="en-GB" dirty="0" smtClean="0"/>
              <a:t>The satellite will get pulled down</a:t>
            </a:r>
          </a:p>
          <a:p>
            <a:r>
              <a:rPr lang="en-GB" dirty="0" smtClean="0"/>
              <a:t>b</a:t>
            </a:r>
            <a:r>
              <a:rPr lang="en-GB" dirty="0" smtClean="0"/>
              <a:t>y gravity, but the Earth is round</a:t>
            </a:r>
          </a:p>
          <a:p>
            <a:r>
              <a:rPr lang="en-GB" dirty="0" smtClean="0"/>
              <a:t>a</a:t>
            </a:r>
            <a:r>
              <a:rPr lang="en-GB" dirty="0" smtClean="0"/>
              <a:t>nd curves away.  The satellite</a:t>
            </a:r>
          </a:p>
          <a:p>
            <a:r>
              <a:rPr lang="en-GB" dirty="0" smtClean="0"/>
              <a:t>w</a:t>
            </a:r>
            <a:r>
              <a:rPr lang="en-GB" dirty="0" smtClean="0"/>
              <a:t>ill continue to fall towards the</a:t>
            </a:r>
          </a:p>
          <a:p>
            <a:r>
              <a:rPr lang="en-GB" dirty="0" smtClean="0"/>
              <a:t>Earth, but never reach it.</a:t>
            </a:r>
          </a:p>
          <a:p>
            <a:r>
              <a:rPr lang="en-GB" dirty="0" smtClean="0"/>
              <a:t>It will be in orbit.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2509838"/>
            <a:ext cx="2867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and Night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2132856"/>
            <a:ext cx="4410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Rotating Earth day &amp; night – </a:t>
            </a:r>
            <a:r>
              <a:rPr lang="en-GB" b="1" dirty="0" err="1" smtClean="0"/>
              <a:t>PlanetObserver</a:t>
            </a:r>
            <a:endParaRPr lang="en-GB" b="1" dirty="0" smtClean="0"/>
          </a:p>
          <a:p>
            <a:r>
              <a:rPr lang="en-GB" b="1" dirty="0" smtClean="0"/>
              <a:t>You tube video</a:t>
            </a:r>
            <a:endParaRPr lang="en-GB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717032"/>
            <a:ext cx="4738961" cy="27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36" y="4293096"/>
            <a:ext cx="2500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day is one complete</a:t>
            </a:r>
          </a:p>
          <a:p>
            <a:r>
              <a:rPr lang="en-GB" b="1" u="sng" dirty="0"/>
              <a:t>r</a:t>
            </a:r>
            <a:r>
              <a:rPr lang="en-GB" b="1" u="sng" dirty="0" smtClean="0"/>
              <a:t>otation </a:t>
            </a:r>
            <a:r>
              <a:rPr lang="en-GB" dirty="0" smtClean="0"/>
              <a:t>of the earth </a:t>
            </a:r>
          </a:p>
          <a:p>
            <a:r>
              <a:rPr lang="en-GB" dirty="0"/>
              <a:t>a</a:t>
            </a:r>
            <a:r>
              <a:rPr lang="en-GB" dirty="0" smtClean="0"/>
              <a:t>round its </a:t>
            </a:r>
            <a:r>
              <a:rPr lang="en-GB" b="1" u="sng" dirty="0" smtClean="0"/>
              <a:t>axis</a:t>
            </a:r>
            <a:endParaRPr lang="en-GB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year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263779" cy="38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1700808"/>
            <a:ext cx="7250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year is one complete </a:t>
            </a:r>
            <a:r>
              <a:rPr lang="en-GB" b="1" u="sng" dirty="0" smtClean="0"/>
              <a:t>orbit</a:t>
            </a:r>
            <a:r>
              <a:rPr lang="en-GB" dirty="0" smtClean="0"/>
              <a:t> of the Sun by the earth – 365 ¼ days</a:t>
            </a:r>
          </a:p>
          <a:p>
            <a:endParaRPr lang="en-GB" dirty="0"/>
          </a:p>
          <a:p>
            <a:r>
              <a:rPr lang="en-GB" dirty="0" smtClean="0"/>
              <a:t>The sun is not drawn to scale here – it is much, much bigger than the earth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seasons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68760"/>
            <a:ext cx="36198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861048"/>
            <a:ext cx="6175540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1916832"/>
            <a:ext cx="3698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Earth is tipped over on its </a:t>
            </a:r>
            <a:r>
              <a:rPr lang="en-GB" b="1" u="sng" dirty="0" smtClean="0"/>
              <a:t>axis</a:t>
            </a:r>
          </a:p>
          <a:p>
            <a:r>
              <a:rPr lang="en-GB" dirty="0" smtClean="0"/>
              <a:t>This means that when the northern </a:t>
            </a:r>
          </a:p>
          <a:p>
            <a:r>
              <a:rPr lang="en-GB" b="1" u="sng" dirty="0" smtClean="0"/>
              <a:t>Hemisphere</a:t>
            </a:r>
            <a:r>
              <a:rPr lang="en-GB" dirty="0" smtClean="0"/>
              <a:t> is tipped towards the </a:t>
            </a:r>
          </a:p>
          <a:p>
            <a:r>
              <a:rPr lang="en-GB" dirty="0" smtClean="0"/>
              <a:t>Sun – it is our summer, and when </a:t>
            </a:r>
          </a:p>
          <a:p>
            <a:r>
              <a:rPr lang="en-GB" dirty="0"/>
              <a:t>t</a:t>
            </a:r>
            <a:r>
              <a:rPr lang="en-GB" dirty="0" smtClean="0"/>
              <a:t>ipped away from the sun it is our </a:t>
            </a:r>
          </a:p>
          <a:p>
            <a:r>
              <a:rPr lang="en-GB" dirty="0"/>
              <a:t>w</a:t>
            </a:r>
            <a:r>
              <a:rPr lang="en-GB" dirty="0" smtClean="0"/>
              <a:t>inter (and summer in the Southern</a:t>
            </a:r>
          </a:p>
          <a:p>
            <a:r>
              <a:rPr lang="en-GB" dirty="0" smtClean="0"/>
              <a:t>Hemisphere)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716657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24328" y="404664"/>
            <a:ext cx="152477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see the</a:t>
            </a:r>
          </a:p>
          <a:p>
            <a:r>
              <a:rPr lang="en-GB" dirty="0" smtClean="0"/>
              <a:t>Moon by </a:t>
            </a:r>
          </a:p>
          <a:p>
            <a:r>
              <a:rPr lang="en-GB" dirty="0"/>
              <a:t>r</a:t>
            </a:r>
            <a:r>
              <a:rPr lang="en-GB" dirty="0" smtClean="0"/>
              <a:t>eflected </a:t>
            </a:r>
          </a:p>
          <a:p>
            <a:r>
              <a:rPr lang="en-GB" dirty="0"/>
              <a:t>l</a:t>
            </a:r>
            <a:r>
              <a:rPr lang="en-GB" dirty="0" smtClean="0"/>
              <a:t>ight from</a:t>
            </a:r>
          </a:p>
          <a:p>
            <a:r>
              <a:rPr lang="en-GB" dirty="0"/>
              <a:t>t</a:t>
            </a:r>
            <a:r>
              <a:rPr lang="en-GB" dirty="0" smtClean="0"/>
              <a:t>he sun</a:t>
            </a:r>
          </a:p>
          <a:p>
            <a:pPr>
              <a:buFontTx/>
              <a:buChar char="-"/>
            </a:pPr>
            <a:r>
              <a:rPr lang="en-GB" dirty="0" smtClean="0"/>
              <a:t>So </a:t>
            </a:r>
          </a:p>
          <a:p>
            <a:r>
              <a:rPr lang="en-GB" dirty="0" smtClean="0"/>
              <a:t>We cannot</a:t>
            </a:r>
          </a:p>
          <a:p>
            <a:r>
              <a:rPr lang="en-GB" dirty="0"/>
              <a:t>s</a:t>
            </a:r>
            <a:r>
              <a:rPr lang="en-GB" dirty="0" smtClean="0"/>
              <a:t>ee the part</a:t>
            </a:r>
          </a:p>
          <a:p>
            <a:r>
              <a:rPr lang="en-GB" dirty="0" smtClean="0"/>
              <a:t>that is in</a:t>
            </a:r>
          </a:p>
          <a:p>
            <a:r>
              <a:rPr lang="en-GB" dirty="0"/>
              <a:t>s</a:t>
            </a:r>
            <a:r>
              <a:rPr lang="en-GB" dirty="0" smtClean="0"/>
              <a:t>hadow.  </a:t>
            </a:r>
            <a:endParaRPr lang="en-GB" dirty="0"/>
          </a:p>
          <a:p>
            <a:r>
              <a:rPr lang="en-GB" dirty="0" smtClean="0"/>
              <a:t>This gives </a:t>
            </a:r>
          </a:p>
          <a:p>
            <a:r>
              <a:rPr lang="en-GB" dirty="0"/>
              <a:t>u</a:t>
            </a:r>
            <a:r>
              <a:rPr lang="en-GB" dirty="0" smtClean="0"/>
              <a:t>s the </a:t>
            </a:r>
          </a:p>
          <a:p>
            <a:r>
              <a:rPr lang="en-GB" dirty="0"/>
              <a:t>p</a:t>
            </a:r>
            <a:r>
              <a:rPr lang="en-GB" dirty="0" smtClean="0"/>
              <a:t>hases of </a:t>
            </a:r>
          </a:p>
          <a:p>
            <a:r>
              <a:rPr lang="en-GB" dirty="0"/>
              <a:t>t</a:t>
            </a:r>
            <a:r>
              <a:rPr lang="en-GB" dirty="0" smtClean="0"/>
              <a:t>he moon</a:t>
            </a:r>
          </a:p>
          <a:p>
            <a:endParaRPr lang="en-GB" dirty="0"/>
          </a:p>
          <a:p>
            <a:r>
              <a:rPr lang="en-GB" dirty="0" smtClean="0"/>
              <a:t>The moon</a:t>
            </a:r>
          </a:p>
          <a:p>
            <a:r>
              <a:rPr lang="en-GB" dirty="0"/>
              <a:t>t</a:t>
            </a:r>
            <a:r>
              <a:rPr lang="en-GB" dirty="0" smtClean="0"/>
              <a:t>akes </a:t>
            </a:r>
          </a:p>
          <a:p>
            <a:r>
              <a:rPr lang="en-GB" dirty="0"/>
              <a:t>a</a:t>
            </a:r>
            <a:r>
              <a:rPr lang="en-GB" dirty="0" smtClean="0"/>
              <a:t>pproximately</a:t>
            </a:r>
          </a:p>
          <a:p>
            <a:r>
              <a:rPr lang="en-GB" dirty="0" smtClean="0"/>
              <a:t>28 days to </a:t>
            </a:r>
          </a:p>
          <a:p>
            <a:r>
              <a:rPr lang="en-GB" dirty="0"/>
              <a:t>g</a:t>
            </a:r>
            <a:r>
              <a:rPr lang="en-GB" dirty="0" smtClean="0"/>
              <a:t>o round the</a:t>
            </a:r>
          </a:p>
          <a:p>
            <a:r>
              <a:rPr lang="en-GB" dirty="0" smtClean="0"/>
              <a:t>Earth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solar system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250"/>
            <a:ext cx="5943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1628800"/>
            <a:ext cx="189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not to scale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1268760"/>
            <a:ext cx="21569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               Mercury</a:t>
            </a:r>
          </a:p>
          <a:p>
            <a:r>
              <a:rPr lang="en-GB" dirty="0" smtClean="0"/>
              <a:t>Very              Venus</a:t>
            </a:r>
          </a:p>
          <a:p>
            <a:r>
              <a:rPr lang="en-GB" dirty="0" smtClean="0"/>
              <a:t>Easy              Earth</a:t>
            </a:r>
          </a:p>
          <a:p>
            <a:r>
              <a:rPr lang="en-GB" dirty="0" smtClean="0"/>
              <a:t>Method        Mars</a:t>
            </a:r>
          </a:p>
          <a:p>
            <a:r>
              <a:rPr lang="en-GB" dirty="0" smtClean="0"/>
              <a:t>Just               Jupiter</a:t>
            </a:r>
          </a:p>
          <a:p>
            <a:r>
              <a:rPr lang="en-GB" dirty="0" smtClean="0"/>
              <a:t>Speeds         Saturn</a:t>
            </a:r>
          </a:p>
          <a:p>
            <a:r>
              <a:rPr lang="en-GB" dirty="0" smtClean="0"/>
              <a:t>Up                 </a:t>
            </a:r>
            <a:r>
              <a:rPr lang="en-GB" dirty="0"/>
              <a:t>U</a:t>
            </a:r>
            <a:r>
              <a:rPr lang="en-GB" dirty="0" smtClean="0"/>
              <a:t>ranus</a:t>
            </a:r>
          </a:p>
          <a:p>
            <a:r>
              <a:rPr lang="en-GB" dirty="0" smtClean="0"/>
              <a:t>Naming        Neptune</a:t>
            </a:r>
          </a:p>
          <a:p>
            <a:r>
              <a:rPr lang="en-GB" dirty="0" smtClean="0"/>
              <a:t>(Planets        Pluto)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Comets</a:t>
            </a:r>
          </a:p>
          <a:p>
            <a:r>
              <a:rPr lang="en-GB" dirty="0" smtClean="0"/>
              <a:t>Asteroids</a:t>
            </a:r>
          </a:p>
          <a:p>
            <a:r>
              <a:rPr lang="en-GB" dirty="0" smtClean="0"/>
              <a:t>Meteors</a:t>
            </a:r>
          </a:p>
          <a:p>
            <a:r>
              <a:rPr lang="en-GB" dirty="0" smtClean="0"/>
              <a:t>Meteorites</a:t>
            </a:r>
          </a:p>
          <a:p>
            <a:r>
              <a:rPr lang="en-GB" dirty="0" smtClean="0"/>
              <a:t>Asteroid belt</a:t>
            </a:r>
          </a:p>
          <a:p>
            <a:r>
              <a:rPr lang="en-GB" dirty="0" err="1" smtClean="0"/>
              <a:t>Kuiper</a:t>
            </a:r>
            <a:r>
              <a:rPr lang="en-GB" dirty="0" smtClean="0"/>
              <a:t> belt</a:t>
            </a:r>
          </a:p>
          <a:p>
            <a:r>
              <a:rPr lang="en-GB" dirty="0" smtClean="0"/>
              <a:t>Moons</a:t>
            </a:r>
          </a:p>
          <a:p>
            <a:r>
              <a:rPr lang="en-GB" dirty="0" smtClean="0"/>
              <a:t>Rings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The planets</a:t>
            </a:r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7915"/>
            <a:ext cx="6732240" cy="585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1340768"/>
            <a:ext cx="23726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Students do not have</a:t>
            </a:r>
          </a:p>
          <a:p>
            <a:r>
              <a:rPr lang="en-GB" dirty="0"/>
              <a:t>t</a:t>
            </a:r>
            <a:r>
              <a:rPr lang="en-GB" dirty="0" smtClean="0"/>
              <a:t>o remember planetary</a:t>
            </a:r>
          </a:p>
          <a:p>
            <a:r>
              <a:rPr lang="en-GB" dirty="0" smtClean="0"/>
              <a:t>information.</a:t>
            </a:r>
          </a:p>
          <a:p>
            <a:r>
              <a:rPr lang="en-GB" dirty="0" smtClean="0"/>
              <a:t>They need to </a:t>
            </a:r>
          </a:p>
          <a:p>
            <a:r>
              <a:rPr lang="en-GB" dirty="0"/>
              <a:t>r</a:t>
            </a:r>
            <a:r>
              <a:rPr lang="en-GB" dirty="0" smtClean="0"/>
              <a:t>emember the order</a:t>
            </a:r>
          </a:p>
          <a:p>
            <a:r>
              <a:rPr lang="en-GB" dirty="0"/>
              <a:t>o</a:t>
            </a:r>
            <a:r>
              <a:rPr lang="en-GB" dirty="0" smtClean="0"/>
              <a:t>f the planets</a:t>
            </a:r>
          </a:p>
          <a:p>
            <a:r>
              <a:rPr lang="en-GB" dirty="0"/>
              <a:t>a</a:t>
            </a:r>
            <a:r>
              <a:rPr lang="en-GB" dirty="0" smtClean="0"/>
              <a:t>nd they need to</a:t>
            </a:r>
          </a:p>
          <a:p>
            <a:r>
              <a:rPr lang="en-GB" dirty="0"/>
              <a:t>k</a:t>
            </a:r>
            <a:r>
              <a:rPr lang="en-GB" dirty="0" smtClean="0"/>
              <a:t>now how to use</a:t>
            </a:r>
          </a:p>
          <a:p>
            <a:r>
              <a:rPr lang="en-GB" dirty="0"/>
              <a:t>d</a:t>
            </a:r>
            <a:r>
              <a:rPr lang="en-GB" dirty="0" smtClean="0"/>
              <a:t>ata to find  patterns</a:t>
            </a:r>
          </a:p>
          <a:p>
            <a:r>
              <a:rPr lang="en-GB" dirty="0"/>
              <a:t>a</a:t>
            </a:r>
            <a:r>
              <a:rPr lang="en-GB" dirty="0" smtClean="0"/>
              <a:t>nd trends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Past ideas about the universe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Aristotle – everything went round the Earth  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79650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502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Year 7 Gravity and Space</vt:lpstr>
      <vt:lpstr>Day and Night</vt:lpstr>
      <vt:lpstr>A year</vt:lpstr>
      <vt:lpstr>The seasons</vt:lpstr>
      <vt:lpstr>The moon</vt:lpstr>
      <vt:lpstr>The solar system</vt:lpstr>
      <vt:lpstr>The planets</vt:lpstr>
      <vt:lpstr>Past ideas about the universe</vt:lpstr>
      <vt:lpstr>Aristotle – everything went round the Earth  </vt:lpstr>
      <vt:lpstr>Slide 10</vt:lpstr>
      <vt:lpstr>Copernicus put the Sun at the centre, planets and stars orbit around</vt:lpstr>
      <vt:lpstr>Newton</vt:lpstr>
      <vt:lpstr>Current ideas about the universe</vt:lpstr>
      <vt:lpstr>The expanding Universe</vt:lpstr>
      <vt:lpstr>The Big Bang Theory</vt:lpstr>
      <vt:lpstr>Aliens</vt:lpstr>
      <vt:lpstr>The pull of gravity</vt:lpstr>
      <vt:lpstr>Satellites</vt:lpstr>
      <vt:lpstr>orbits</vt:lpstr>
      <vt:lpstr>Slide 20</vt:lpstr>
    </vt:vector>
  </TitlesOfParts>
  <Company>Rainham School For Girls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Gravity and Space</dc:title>
  <dc:creator>Kathy</dc:creator>
  <cp:lastModifiedBy>Kathy</cp:lastModifiedBy>
  <cp:revision>13</cp:revision>
  <dcterms:created xsi:type="dcterms:W3CDTF">2011-07-28T09:47:21Z</dcterms:created>
  <dcterms:modified xsi:type="dcterms:W3CDTF">2011-07-28T15:55:42Z</dcterms:modified>
</cp:coreProperties>
</file>